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0" r:id="rId1"/>
  </p:sldMasterIdLst>
  <p:notesMasterIdLst>
    <p:notesMasterId r:id="rId49"/>
  </p:notesMasterIdLst>
  <p:handoutMasterIdLst>
    <p:handoutMasterId r:id="rId50"/>
  </p:handoutMasterIdLst>
  <p:sldIdLst>
    <p:sldId id="547" r:id="rId2"/>
    <p:sldId id="835" r:id="rId3"/>
    <p:sldId id="876" r:id="rId4"/>
    <p:sldId id="880" r:id="rId5"/>
    <p:sldId id="881" r:id="rId6"/>
    <p:sldId id="908" r:id="rId7"/>
    <p:sldId id="909" r:id="rId8"/>
    <p:sldId id="910" r:id="rId9"/>
    <p:sldId id="911" r:id="rId10"/>
    <p:sldId id="913" r:id="rId11"/>
    <p:sldId id="915" r:id="rId12"/>
    <p:sldId id="916" r:id="rId13"/>
    <p:sldId id="917" r:id="rId14"/>
    <p:sldId id="919" r:id="rId15"/>
    <p:sldId id="920" r:id="rId16"/>
    <p:sldId id="921" r:id="rId17"/>
    <p:sldId id="922" r:id="rId18"/>
    <p:sldId id="923" r:id="rId19"/>
    <p:sldId id="924" r:id="rId20"/>
    <p:sldId id="930" r:id="rId21"/>
    <p:sldId id="931" r:id="rId22"/>
    <p:sldId id="932" r:id="rId23"/>
    <p:sldId id="933" r:id="rId24"/>
    <p:sldId id="935" r:id="rId25"/>
    <p:sldId id="936" r:id="rId26"/>
    <p:sldId id="1005" r:id="rId27"/>
    <p:sldId id="944" r:id="rId28"/>
    <p:sldId id="945" r:id="rId29"/>
    <p:sldId id="946" r:id="rId30"/>
    <p:sldId id="949" r:id="rId31"/>
    <p:sldId id="950" r:id="rId32"/>
    <p:sldId id="964" r:id="rId33"/>
    <p:sldId id="965" r:id="rId34"/>
    <p:sldId id="966" r:id="rId35"/>
    <p:sldId id="967" r:id="rId36"/>
    <p:sldId id="968" r:id="rId37"/>
    <p:sldId id="969" r:id="rId38"/>
    <p:sldId id="972" r:id="rId39"/>
    <p:sldId id="970" r:id="rId40"/>
    <p:sldId id="971" r:id="rId41"/>
    <p:sldId id="974" r:id="rId42"/>
    <p:sldId id="975" r:id="rId43"/>
    <p:sldId id="982" r:id="rId44"/>
    <p:sldId id="983" r:id="rId45"/>
    <p:sldId id="984" r:id="rId46"/>
    <p:sldId id="1003" r:id="rId47"/>
    <p:sldId id="1004" r:id="rId48"/>
  </p:sldIdLst>
  <p:sldSz cx="9144000" cy="5143500" type="screen16x9"/>
  <p:notesSz cx="6807200" cy="9939338"/>
  <p:embeddedFontLst>
    <p:embeddedFont>
      <p:font typeface="나눔바른고딕" panose="020B0600000101010101" charset="-127"/>
      <p:regular r:id="rId51"/>
      <p:bold r:id="rId52"/>
    </p:embeddedFon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Calibri Light" panose="020F0302020204030204" pitchFamily="34" charset="0"/>
      <p:regular r:id="rId57"/>
      <p:italic r:id="rId58"/>
    </p:embeddedFont>
    <p:embeddedFont>
      <p:font typeface="Cambria Math" panose="02040503050406030204" pitchFamily="18" charset="0"/>
      <p:regular r:id="rId59"/>
    </p:embeddedFont>
    <p:embeddedFont>
      <p:font typeface="나눔고딕" panose="020D0604000000000000" pitchFamily="50" charset="-127"/>
      <p:regular r:id="rId60"/>
      <p:bold r:id="rId61"/>
    </p:embeddedFont>
    <p:embeddedFont>
      <p:font typeface="맑은 고딕" panose="020B0503020000020004" pitchFamily="50" charset="-127"/>
      <p:regular r:id="rId62"/>
      <p:bold r:id="rId6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>
          <p15:clr>
            <a:srgbClr val="A4A3A4"/>
          </p15:clr>
        </p15:guide>
        <p15:guide id="2" pos="3833">
          <p15:clr>
            <a:srgbClr val="A4A3A4"/>
          </p15:clr>
        </p15:guide>
        <p15:guide id="3" orient="horz" pos="146">
          <p15:clr>
            <a:srgbClr val="A4A3A4"/>
          </p15:clr>
        </p15:guide>
        <p15:guide id="4" orient="horz" pos="3094">
          <p15:clr>
            <a:srgbClr val="A4A3A4"/>
          </p15:clr>
        </p15:guide>
        <p15:guide id="5" pos="204">
          <p15:clr>
            <a:srgbClr val="A4A3A4"/>
          </p15:clr>
        </p15:guide>
        <p15:guide id="6" pos="5465">
          <p15:clr>
            <a:srgbClr val="A4A3A4"/>
          </p15:clr>
        </p15:guide>
        <p15:guide id="7" pos="3969">
          <p15:clr>
            <a:srgbClr val="A4A3A4"/>
          </p15:clr>
        </p15:guide>
        <p15:guide id="8" orient="horz" pos="917">
          <p15:clr>
            <a:srgbClr val="A4A3A4"/>
          </p15:clr>
        </p15:guide>
        <p15:guide id="9" pos="3810">
          <p15:clr>
            <a:srgbClr val="A4A3A4"/>
          </p15:clr>
        </p15:guide>
        <p15:guide id="10" pos="317">
          <p15:clr>
            <a:srgbClr val="A4A3A4"/>
          </p15:clr>
        </p15:guide>
        <p15:guide id="11" pos="521">
          <p15:clr>
            <a:srgbClr val="A4A3A4"/>
          </p15:clr>
        </p15:guide>
        <p15:guide id="12">
          <p15:clr>
            <a:srgbClr val="A4A3A4"/>
          </p15:clr>
        </p15:guide>
        <p15:guide id="13" orient="horz" pos="3026">
          <p15:clr>
            <a:srgbClr val="A4A3A4"/>
          </p15:clr>
        </p15:guide>
        <p15:guide id="14" pos="4082">
          <p15:clr>
            <a:srgbClr val="A4A3A4"/>
          </p15:clr>
        </p15:guide>
        <p15:guide id="15" orient="horz" pos="599">
          <p15:clr>
            <a:srgbClr val="A4A3A4"/>
          </p15:clr>
        </p15:guide>
        <p15:guide id="16" pos="408">
          <p15:clr>
            <a:srgbClr val="A4A3A4"/>
          </p15:clr>
        </p15:guide>
        <p15:guide id="17" pos="4241">
          <p15:clr>
            <a:srgbClr val="A4A3A4"/>
          </p15:clr>
        </p15:guide>
        <p15:guide id="18" pos="816">
          <p15:clr>
            <a:srgbClr val="A4A3A4"/>
          </p15:clr>
        </p15:guide>
        <p15:guide id="19" pos="930">
          <p15:clr>
            <a:srgbClr val="A4A3A4"/>
          </p15:clr>
        </p15:guide>
        <p15:guide id="20" orient="horz" pos="622">
          <p15:clr>
            <a:srgbClr val="A4A3A4"/>
          </p15:clr>
        </p15:guide>
        <p15:guide id="21" pos="40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FCFE"/>
    <a:srgbClr val="FFFE62"/>
    <a:srgbClr val="CDDEFF"/>
    <a:srgbClr val="6599FF"/>
    <a:srgbClr val="04B5BC"/>
    <a:srgbClr val="FFFF99"/>
    <a:srgbClr val="BFFBFE"/>
    <a:srgbClr val="9BEEFF"/>
    <a:srgbClr val="153943"/>
    <a:srgbClr val="BEF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5179" autoAdjust="0"/>
  </p:normalViewPr>
  <p:slideViewPr>
    <p:cSldViewPr>
      <p:cViewPr varScale="1">
        <p:scale>
          <a:sx n="150" d="100"/>
          <a:sy n="150" d="100"/>
        </p:scale>
        <p:origin x="222" y="120"/>
      </p:cViewPr>
      <p:guideLst>
        <p:guide orient="horz" pos="667"/>
        <p:guide pos="3833"/>
        <p:guide orient="horz" pos="146"/>
        <p:guide orient="horz" pos="3094"/>
        <p:guide pos="204"/>
        <p:guide pos="5465"/>
        <p:guide pos="3969"/>
        <p:guide orient="horz" pos="917"/>
        <p:guide pos="3810"/>
        <p:guide pos="317"/>
        <p:guide pos="521"/>
        <p:guide/>
        <p:guide orient="horz" pos="3026"/>
        <p:guide pos="4082"/>
        <p:guide orient="horz" pos="599"/>
        <p:guide pos="408"/>
        <p:guide pos="4241"/>
        <p:guide pos="816"/>
        <p:guide pos="930"/>
        <p:guide orient="horz" pos="622"/>
        <p:guide pos="4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715" y="6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font" Target="fonts/font5.fntdata"/><Relationship Id="rId63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1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6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9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4.fntdata"/><Relationship Id="rId62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7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C8F012-5671-4D79-BA9E-207C8C2FB62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9C82F872-5178-4582-943B-C7360E7A1479}">
      <dgm:prSet phldrT="[텍스트]"/>
      <dgm:spPr/>
      <dgm:t>
        <a:bodyPr/>
        <a:lstStyle/>
        <a:p>
          <a:pPr latinLnBrk="1"/>
          <a:r>
            <a:rPr lang="ko-KR" altLang="en-US" dirty="0"/>
            <a:t>목표시장</a:t>
          </a:r>
        </a:p>
      </dgm:t>
    </dgm:pt>
    <dgm:pt modelId="{2391EBDA-CA3E-49BD-96A7-9BD4522D2F4F}" type="parTrans" cxnId="{7F9A4BD2-5619-4556-A7C2-97A59F243DB4}">
      <dgm:prSet/>
      <dgm:spPr/>
      <dgm:t>
        <a:bodyPr/>
        <a:lstStyle/>
        <a:p>
          <a:pPr latinLnBrk="1"/>
          <a:endParaRPr lang="ko-KR" altLang="en-US"/>
        </a:p>
      </dgm:t>
    </dgm:pt>
    <dgm:pt modelId="{E3AE0735-5AB4-44E0-A1C6-F665F68CB47F}" type="sibTrans" cxnId="{7F9A4BD2-5619-4556-A7C2-97A59F243DB4}">
      <dgm:prSet/>
      <dgm:spPr/>
      <dgm:t>
        <a:bodyPr/>
        <a:lstStyle/>
        <a:p>
          <a:pPr latinLnBrk="1"/>
          <a:endParaRPr lang="ko-KR" altLang="en-US"/>
        </a:p>
      </dgm:t>
    </dgm:pt>
    <dgm:pt modelId="{1EB4499D-B336-43DC-B1F6-CC0F4BB1030A}">
      <dgm:prSet phldrT="[텍스트]"/>
      <dgm:spPr/>
      <dgm:t>
        <a:bodyPr/>
        <a:lstStyle/>
        <a:p>
          <a:pPr latinLnBrk="1"/>
          <a:r>
            <a:rPr lang="ko-KR" altLang="en-US" dirty="0"/>
            <a:t>다수의 시장</a:t>
          </a:r>
        </a:p>
      </dgm:t>
    </dgm:pt>
    <dgm:pt modelId="{EDF9E4DE-3868-42C7-8FCE-FD3ADB8287A9}" type="parTrans" cxnId="{9C8DDB4A-79B3-4B50-856D-6098E5128D3D}">
      <dgm:prSet/>
      <dgm:spPr/>
      <dgm:t>
        <a:bodyPr/>
        <a:lstStyle/>
        <a:p>
          <a:pPr latinLnBrk="1"/>
          <a:endParaRPr lang="ko-KR" altLang="en-US"/>
        </a:p>
      </dgm:t>
    </dgm:pt>
    <dgm:pt modelId="{10E64257-7605-4B37-9268-DDC7DE230C4F}" type="sibTrans" cxnId="{9C8DDB4A-79B3-4B50-856D-6098E5128D3D}">
      <dgm:prSet/>
      <dgm:spPr/>
      <dgm:t>
        <a:bodyPr/>
        <a:lstStyle/>
        <a:p>
          <a:pPr latinLnBrk="1"/>
          <a:endParaRPr lang="ko-KR" altLang="en-US"/>
        </a:p>
      </dgm:t>
    </dgm:pt>
    <dgm:pt modelId="{564DC58F-7625-45D0-8689-D47CF118C621}">
      <dgm:prSet phldrT="[텍스트]"/>
      <dgm:spPr/>
      <dgm:t>
        <a:bodyPr/>
        <a:lstStyle/>
        <a:p>
          <a:pPr latinLnBrk="1"/>
          <a:r>
            <a:rPr lang="ko-KR" altLang="en-US" dirty="0"/>
            <a:t>동일한 제품</a:t>
          </a:r>
        </a:p>
      </dgm:t>
    </dgm:pt>
    <dgm:pt modelId="{EF458DAD-9044-4AA5-9535-66EE38B27456}" type="parTrans" cxnId="{82C1C4E5-AA6D-4EE2-98E3-713015E3DEDD}">
      <dgm:prSet/>
      <dgm:spPr/>
      <dgm:t>
        <a:bodyPr/>
        <a:lstStyle/>
        <a:p>
          <a:pPr latinLnBrk="1"/>
          <a:endParaRPr lang="ko-KR" altLang="en-US"/>
        </a:p>
      </dgm:t>
    </dgm:pt>
    <dgm:pt modelId="{501120D0-C967-4939-A64F-44A5B72EC661}" type="sibTrans" cxnId="{82C1C4E5-AA6D-4EE2-98E3-713015E3DEDD}">
      <dgm:prSet/>
      <dgm:spPr/>
      <dgm:t>
        <a:bodyPr/>
        <a:lstStyle/>
        <a:p>
          <a:pPr latinLnBrk="1"/>
          <a:endParaRPr lang="ko-KR" altLang="en-US"/>
        </a:p>
      </dgm:t>
    </dgm:pt>
    <dgm:pt modelId="{6FE35B3E-6DB9-451C-942B-24086577FA8E}">
      <dgm:prSet phldrT="[텍스트]"/>
      <dgm:spPr/>
      <dgm:t>
        <a:bodyPr/>
        <a:lstStyle/>
        <a:p>
          <a:pPr latinLnBrk="1"/>
          <a:r>
            <a:rPr lang="ko-KR" altLang="en-US" dirty="0"/>
            <a:t>상이한 제품</a:t>
          </a:r>
        </a:p>
      </dgm:t>
    </dgm:pt>
    <dgm:pt modelId="{0F341FD0-5146-4FC0-B830-49D3BCEC541E}" type="parTrans" cxnId="{D1E1AF60-387C-43EB-8536-6B8B88617672}">
      <dgm:prSet/>
      <dgm:spPr/>
      <dgm:t>
        <a:bodyPr/>
        <a:lstStyle/>
        <a:p>
          <a:pPr latinLnBrk="1"/>
          <a:endParaRPr lang="ko-KR" altLang="en-US"/>
        </a:p>
      </dgm:t>
    </dgm:pt>
    <dgm:pt modelId="{9C68437D-4DE9-478C-8086-D217D7082D31}" type="sibTrans" cxnId="{D1E1AF60-387C-43EB-8536-6B8B88617672}">
      <dgm:prSet/>
      <dgm:spPr/>
      <dgm:t>
        <a:bodyPr/>
        <a:lstStyle/>
        <a:p>
          <a:pPr latinLnBrk="1"/>
          <a:endParaRPr lang="ko-KR" altLang="en-US"/>
        </a:p>
      </dgm:t>
    </dgm:pt>
    <dgm:pt modelId="{6BA30C90-243C-4F67-8A9C-683CE1510C3E}">
      <dgm:prSet phldrT="[텍스트]"/>
      <dgm:spPr/>
      <dgm:t>
        <a:bodyPr/>
        <a:lstStyle/>
        <a:p>
          <a:pPr latinLnBrk="1"/>
          <a:r>
            <a:rPr lang="ko-KR" altLang="en-US" dirty="0"/>
            <a:t>하나의 시장</a:t>
          </a:r>
        </a:p>
      </dgm:t>
    </dgm:pt>
    <dgm:pt modelId="{840E2141-1208-44AE-BD94-4BA32F38D1A8}" type="parTrans" cxnId="{095AE198-5560-443A-8F50-B35478454D42}">
      <dgm:prSet/>
      <dgm:spPr/>
      <dgm:t>
        <a:bodyPr/>
        <a:lstStyle/>
        <a:p>
          <a:pPr latinLnBrk="1"/>
          <a:endParaRPr lang="ko-KR" altLang="en-US"/>
        </a:p>
      </dgm:t>
    </dgm:pt>
    <dgm:pt modelId="{F74955C3-183E-49ED-83A2-27454D86D0C2}" type="sibTrans" cxnId="{095AE198-5560-443A-8F50-B35478454D42}">
      <dgm:prSet/>
      <dgm:spPr/>
      <dgm:t>
        <a:bodyPr/>
        <a:lstStyle/>
        <a:p>
          <a:pPr latinLnBrk="1"/>
          <a:endParaRPr lang="ko-KR" altLang="en-US"/>
        </a:p>
      </dgm:t>
    </dgm:pt>
    <dgm:pt modelId="{AC67DC69-C4ED-408E-B9AE-D74B5765F400}">
      <dgm:prSet phldrT="[텍스트]"/>
      <dgm:spPr/>
      <dgm:t>
        <a:bodyPr/>
        <a:lstStyle/>
        <a:p>
          <a:pPr latinLnBrk="1"/>
          <a:r>
            <a:rPr lang="ko-KR" altLang="en-US" dirty="0"/>
            <a:t>집중적 </a:t>
          </a:r>
          <a:r>
            <a:rPr lang="en-US" altLang="ko-KR" dirty="0"/>
            <a:t>MKT</a:t>
          </a:r>
          <a:endParaRPr lang="ko-KR" altLang="en-US" dirty="0"/>
        </a:p>
      </dgm:t>
    </dgm:pt>
    <dgm:pt modelId="{B45F4D06-10EB-4687-808B-E39F9ADAEFD6}" type="parTrans" cxnId="{48F3C6E5-3387-4284-AD19-B0C314B5A0CB}">
      <dgm:prSet/>
      <dgm:spPr/>
      <dgm:t>
        <a:bodyPr/>
        <a:lstStyle/>
        <a:p>
          <a:pPr latinLnBrk="1"/>
          <a:endParaRPr lang="ko-KR" altLang="en-US"/>
        </a:p>
      </dgm:t>
    </dgm:pt>
    <dgm:pt modelId="{32AE4F33-817D-4E83-B5C3-C6D0CEA220C2}" type="sibTrans" cxnId="{48F3C6E5-3387-4284-AD19-B0C314B5A0CB}">
      <dgm:prSet/>
      <dgm:spPr/>
      <dgm:t>
        <a:bodyPr/>
        <a:lstStyle/>
        <a:p>
          <a:pPr latinLnBrk="1"/>
          <a:endParaRPr lang="ko-KR" altLang="en-US"/>
        </a:p>
      </dgm:t>
    </dgm:pt>
    <dgm:pt modelId="{CE8EE23B-8310-4738-A0F4-EEB30F2BFCAE}">
      <dgm:prSet/>
      <dgm:spPr/>
      <dgm:t>
        <a:bodyPr/>
        <a:lstStyle/>
        <a:p>
          <a:pPr latinLnBrk="1"/>
          <a:r>
            <a:rPr lang="ko-KR" altLang="en-US" dirty="0"/>
            <a:t>비차별적 </a:t>
          </a:r>
          <a:r>
            <a:rPr lang="en-US" altLang="ko-KR" dirty="0"/>
            <a:t>MKT</a:t>
          </a:r>
          <a:endParaRPr lang="ko-KR" altLang="en-US" dirty="0"/>
        </a:p>
      </dgm:t>
    </dgm:pt>
    <dgm:pt modelId="{28D42AA4-0A60-49DC-8639-8504B755C8A5}" type="parTrans" cxnId="{93214AFA-604D-4A7E-AA22-7437B3ED2CBD}">
      <dgm:prSet/>
      <dgm:spPr/>
      <dgm:t>
        <a:bodyPr/>
        <a:lstStyle/>
        <a:p>
          <a:pPr latinLnBrk="1"/>
          <a:endParaRPr lang="ko-KR" altLang="en-US"/>
        </a:p>
      </dgm:t>
    </dgm:pt>
    <dgm:pt modelId="{DDEA6543-0194-48E9-8022-EA998A1200A5}" type="sibTrans" cxnId="{93214AFA-604D-4A7E-AA22-7437B3ED2CBD}">
      <dgm:prSet/>
      <dgm:spPr/>
      <dgm:t>
        <a:bodyPr/>
        <a:lstStyle/>
        <a:p>
          <a:pPr latinLnBrk="1"/>
          <a:endParaRPr lang="ko-KR" altLang="en-US"/>
        </a:p>
      </dgm:t>
    </dgm:pt>
    <dgm:pt modelId="{DFE6ABBD-32A7-4713-8513-1A1F5A984323}">
      <dgm:prSet/>
      <dgm:spPr/>
      <dgm:t>
        <a:bodyPr/>
        <a:lstStyle/>
        <a:p>
          <a:pPr latinLnBrk="1"/>
          <a:r>
            <a:rPr lang="ko-KR" altLang="en-US" dirty="0"/>
            <a:t>차별적 </a:t>
          </a:r>
          <a:r>
            <a:rPr lang="en-US" altLang="ko-KR" dirty="0"/>
            <a:t>MKT</a:t>
          </a:r>
          <a:endParaRPr lang="ko-KR" altLang="en-US" dirty="0"/>
        </a:p>
      </dgm:t>
    </dgm:pt>
    <dgm:pt modelId="{2E946437-98F2-4320-9DF4-FA6AE75716A9}" type="parTrans" cxnId="{873B360D-4CC1-40AE-A136-FE7A727377D8}">
      <dgm:prSet/>
      <dgm:spPr/>
      <dgm:t>
        <a:bodyPr/>
        <a:lstStyle/>
        <a:p>
          <a:pPr latinLnBrk="1"/>
          <a:endParaRPr lang="ko-KR" altLang="en-US"/>
        </a:p>
      </dgm:t>
    </dgm:pt>
    <dgm:pt modelId="{6D98B5B4-53B0-42BD-8748-B90EE1505C88}" type="sibTrans" cxnId="{873B360D-4CC1-40AE-A136-FE7A727377D8}">
      <dgm:prSet/>
      <dgm:spPr/>
      <dgm:t>
        <a:bodyPr/>
        <a:lstStyle/>
        <a:p>
          <a:pPr latinLnBrk="1"/>
          <a:endParaRPr lang="ko-KR" altLang="en-US"/>
        </a:p>
      </dgm:t>
    </dgm:pt>
    <dgm:pt modelId="{32E32107-DE31-41FD-924D-8DD50B0D3540}" type="pres">
      <dgm:prSet presAssocID="{A9C8F012-5671-4D79-BA9E-207C8C2FB62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D86AFDD-AC28-456C-85B9-671B8625E914}" type="pres">
      <dgm:prSet presAssocID="{9C82F872-5178-4582-943B-C7360E7A1479}" presName="root1" presStyleCnt="0"/>
      <dgm:spPr/>
    </dgm:pt>
    <dgm:pt modelId="{D1ED924C-2965-466D-9542-71D21F3F0152}" type="pres">
      <dgm:prSet presAssocID="{9C82F872-5178-4582-943B-C7360E7A1479}" presName="LevelOneTextNode" presStyleLbl="node0" presStyleIdx="0" presStyleCnt="1">
        <dgm:presLayoutVars>
          <dgm:chPref val="3"/>
        </dgm:presLayoutVars>
      </dgm:prSet>
      <dgm:spPr/>
    </dgm:pt>
    <dgm:pt modelId="{A6B678EB-57DD-42EF-B7CA-8BEC43D56A0D}" type="pres">
      <dgm:prSet presAssocID="{9C82F872-5178-4582-943B-C7360E7A1479}" presName="level2hierChild" presStyleCnt="0"/>
      <dgm:spPr/>
    </dgm:pt>
    <dgm:pt modelId="{729C1C47-53B1-473F-AA05-C0E3C930DD88}" type="pres">
      <dgm:prSet presAssocID="{EDF9E4DE-3868-42C7-8FCE-FD3ADB8287A9}" presName="conn2-1" presStyleLbl="parChTrans1D2" presStyleIdx="0" presStyleCnt="2"/>
      <dgm:spPr/>
    </dgm:pt>
    <dgm:pt modelId="{E632102B-2C70-4883-9927-5A28E9925B68}" type="pres">
      <dgm:prSet presAssocID="{EDF9E4DE-3868-42C7-8FCE-FD3ADB8287A9}" presName="connTx" presStyleLbl="parChTrans1D2" presStyleIdx="0" presStyleCnt="2"/>
      <dgm:spPr/>
    </dgm:pt>
    <dgm:pt modelId="{E313585F-CF46-445D-BBE7-077BBF133C1B}" type="pres">
      <dgm:prSet presAssocID="{1EB4499D-B336-43DC-B1F6-CC0F4BB1030A}" presName="root2" presStyleCnt="0"/>
      <dgm:spPr/>
    </dgm:pt>
    <dgm:pt modelId="{DF49289F-9665-4BB2-B30B-FD50D955C6B6}" type="pres">
      <dgm:prSet presAssocID="{1EB4499D-B336-43DC-B1F6-CC0F4BB1030A}" presName="LevelTwoTextNode" presStyleLbl="node2" presStyleIdx="0" presStyleCnt="2">
        <dgm:presLayoutVars>
          <dgm:chPref val="3"/>
        </dgm:presLayoutVars>
      </dgm:prSet>
      <dgm:spPr/>
    </dgm:pt>
    <dgm:pt modelId="{51DB30FD-4EEF-401D-8AA2-3F375FD00865}" type="pres">
      <dgm:prSet presAssocID="{1EB4499D-B336-43DC-B1F6-CC0F4BB1030A}" presName="level3hierChild" presStyleCnt="0"/>
      <dgm:spPr/>
    </dgm:pt>
    <dgm:pt modelId="{866EC810-0E00-421F-BDBC-C98DB60B9EA7}" type="pres">
      <dgm:prSet presAssocID="{EF458DAD-9044-4AA5-9535-66EE38B27456}" presName="conn2-1" presStyleLbl="parChTrans1D3" presStyleIdx="0" presStyleCnt="3"/>
      <dgm:spPr/>
    </dgm:pt>
    <dgm:pt modelId="{B16629D1-8289-4039-B9AB-A4FD5A513754}" type="pres">
      <dgm:prSet presAssocID="{EF458DAD-9044-4AA5-9535-66EE38B27456}" presName="connTx" presStyleLbl="parChTrans1D3" presStyleIdx="0" presStyleCnt="3"/>
      <dgm:spPr/>
    </dgm:pt>
    <dgm:pt modelId="{D4DB5ADA-09C1-4827-B04A-474CF2FA7057}" type="pres">
      <dgm:prSet presAssocID="{564DC58F-7625-45D0-8689-D47CF118C621}" presName="root2" presStyleCnt="0"/>
      <dgm:spPr/>
    </dgm:pt>
    <dgm:pt modelId="{49985D9A-0081-4B87-9028-23B6DFABF845}" type="pres">
      <dgm:prSet presAssocID="{564DC58F-7625-45D0-8689-D47CF118C621}" presName="LevelTwoTextNode" presStyleLbl="node3" presStyleIdx="0" presStyleCnt="3">
        <dgm:presLayoutVars>
          <dgm:chPref val="3"/>
        </dgm:presLayoutVars>
      </dgm:prSet>
      <dgm:spPr/>
    </dgm:pt>
    <dgm:pt modelId="{E4BB936D-DB92-41A0-A352-D73F9C23363C}" type="pres">
      <dgm:prSet presAssocID="{564DC58F-7625-45D0-8689-D47CF118C621}" presName="level3hierChild" presStyleCnt="0"/>
      <dgm:spPr/>
    </dgm:pt>
    <dgm:pt modelId="{2F69D117-5B98-4D78-BCA1-57452FA99EDD}" type="pres">
      <dgm:prSet presAssocID="{28D42AA4-0A60-49DC-8639-8504B755C8A5}" presName="conn2-1" presStyleLbl="parChTrans1D4" presStyleIdx="0" presStyleCnt="2"/>
      <dgm:spPr/>
    </dgm:pt>
    <dgm:pt modelId="{7AD0309C-66F4-4788-984B-E05DB995B56D}" type="pres">
      <dgm:prSet presAssocID="{28D42AA4-0A60-49DC-8639-8504B755C8A5}" presName="connTx" presStyleLbl="parChTrans1D4" presStyleIdx="0" presStyleCnt="2"/>
      <dgm:spPr/>
    </dgm:pt>
    <dgm:pt modelId="{3B7BFC1D-A190-4E05-A9A5-90204598F8ED}" type="pres">
      <dgm:prSet presAssocID="{CE8EE23B-8310-4738-A0F4-EEB30F2BFCAE}" presName="root2" presStyleCnt="0"/>
      <dgm:spPr/>
    </dgm:pt>
    <dgm:pt modelId="{B8328E6F-4C6D-4CDF-9046-ACD4B147C6F1}" type="pres">
      <dgm:prSet presAssocID="{CE8EE23B-8310-4738-A0F4-EEB30F2BFCAE}" presName="LevelTwoTextNode" presStyleLbl="node4" presStyleIdx="0" presStyleCnt="2">
        <dgm:presLayoutVars>
          <dgm:chPref val="3"/>
        </dgm:presLayoutVars>
      </dgm:prSet>
      <dgm:spPr/>
    </dgm:pt>
    <dgm:pt modelId="{F9817452-2FE2-45D0-A44B-FC4B8E8BFFFB}" type="pres">
      <dgm:prSet presAssocID="{CE8EE23B-8310-4738-A0F4-EEB30F2BFCAE}" presName="level3hierChild" presStyleCnt="0"/>
      <dgm:spPr/>
    </dgm:pt>
    <dgm:pt modelId="{7024E577-D35F-4A59-9C1D-C5CF1867E928}" type="pres">
      <dgm:prSet presAssocID="{0F341FD0-5146-4FC0-B830-49D3BCEC541E}" presName="conn2-1" presStyleLbl="parChTrans1D3" presStyleIdx="1" presStyleCnt="3"/>
      <dgm:spPr/>
    </dgm:pt>
    <dgm:pt modelId="{4485BF56-6168-4FDC-8D8D-09CB5FD74D1C}" type="pres">
      <dgm:prSet presAssocID="{0F341FD0-5146-4FC0-B830-49D3BCEC541E}" presName="connTx" presStyleLbl="parChTrans1D3" presStyleIdx="1" presStyleCnt="3"/>
      <dgm:spPr/>
    </dgm:pt>
    <dgm:pt modelId="{0815870C-DC69-4284-9BB0-980D953ACFEE}" type="pres">
      <dgm:prSet presAssocID="{6FE35B3E-6DB9-451C-942B-24086577FA8E}" presName="root2" presStyleCnt="0"/>
      <dgm:spPr/>
    </dgm:pt>
    <dgm:pt modelId="{42948FDD-06E8-4795-B524-5A0C598E98FC}" type="pres">
      <dgm:prSet presAssocID="{6FE35B3E-6DB9-451C-942B-24086577FA8E}" presName="LevelTwoTextNode" presStyleLbl="node3" presStyleIdx="1" presStyleCnt="3">
        <dgm:presLayoutVars>
          <dgm:chPref val="3"/>
        </dgm:presLayoutVars>
      </dgm:prSet>
      <dgm:spPr/>
    </dgm:pt>
    <dgm:pt modelId="{C5A65FD2-1130-4A0D-91F4-0CE8E4DB51E1}" type="pres">
      <dgm:prSet presAssocID="{6FE35B3E-6DB9-451C-942B-24086577FA8E}" presName="level3hierChild" presStyleCnt="0"/>
      <dgm:spPr/>
    </dgm:pt>
    <dgm:pt modelId="{DFC1DC7D-B94B-4465-8E8B-88447D782591}" type="pres">
      <dgm:prSet presAssocID="{2E946437-98F2-4320-9DF4-FA6AE75716A9}" presName="conn2-1" presStyleLbl="parChTrans1D4" presStyleIdx="1" presStyleCnt="2"/>
      <dgm:spPr/>
    </dgm:pt>
    <dgm:pt modelId="{6C75F0E6-D869-4EE5-8A23-5B845A84C040}" type="pres">
      <dgm:prSet presAssocID="{2E946437-98F2-4320-9DF4-FA6AE75716A9}" presName="connTx" presStyleLbl="parChTrans1D4" presStyleIdx="1" presStyleCnt="2"/>
      <dgm:spPr/>
    </dgm:pt>
    <dgm:pt modelId="{D437DF65-7A95-4B57-B1C1-0E1BA3623F81}" type="pres">
      <dgm:prSet presAssocID="{DFE6ABBD-32A7-4713-8513-1A1F5A984323}" presName="root2" presStyleCnt="0"/>
      <dgm:spPr/>
    </dgm:pt>
    <dgm:pt modelId="{CDAEFB1C-71EB-47AF-BA19-4CA0844CD0C6}" type="pres">
      <dgm:prSet presAssocID="{DFE6ABBD-32A7-4713-8513-1A1F5A984323}" presName="LevelTwoTextNode" presStyleLbl="node4" presStyleIdx="1" presStyleCnt="2">
        <dgm:presLayoutVars>
          <dgm:chPref val="3"/>
        </dgm:presLayoutVars>
      </dgm:prSet>
      <dgm:spPr/>
    </dgm:pt>
    <dgm:pt modelId="{BACD7C4C-2613-4C6A-A247-EF007E3AF135}" type="pres">
      <dgm:prSet presAssocID="{DFE6ABBD-32A7-4713-8513-1A1F5A984323}" presName="level3hierChild" presStyleCnt="0"/>
      <dgm:spPr/>
    </dgm:pt>
    <dgm:pt modelId="{BCB6EA4B-20A5-411F-952E-9B2998D6B31B}" type="pres">
      <dgm:prSet presAssocID="{840E2141-1208-44AE-BD94-4BA32F38D1A8}" presName="conn2-1" presStyleLbl="parChTrans1D2" presStyleIdx="1" presStyleCnt="2"/>
      <dgm:spPr/>
    </dgm:pt>
    <dgm:pt modelId="{5A3B0BFA-9C64-46C0-B586-6D8B7FF437F9}" type="pres">
      <dgm:prSet presAssocID="{840E2141-1208-44AE-BD94-4BA32F38D1A8}" presName="connTx" presStyleLbl="parChTrans1D2" presStyleIdx="1" presStyleCnt="2"/>
      <dgm:spPr/>
    </dgm:pt>
    <dgm:pt modelId="{565AFC8E-9514-449E-972D-4C5D42B80D40}" type="pres">
      <dgm:prSet presAssocID="{6BA30C90-243C-4F67-8A9C-683CE1510C3E}" presName="root2" presStyleCnt="0"/>
      <dgm:spPr/>
    </dgm:pt>
    <dgm:pt modelId="{7E43A751-F067-4B47-801F-8892ABE9A08F}" type="pres">
      <dgm:prSet presAssocID="{6BA30C90-243C-4F67-8A9C-683CE1510C3E}" presName="LevelTwoTextNode" presStyleLbl="node2" presStyleIdx="1" presStyleCnt="2" custLinFactNeighborX="-472" custLinFactNeighborY="5820">
        <dgm:presLayoutVars>
          <dgm:chPref val="3"/>
        </dgm:presLayoutVars>
      </dgm:prSet>
      <dgm:spPr/>
    </dgm:pt>
    <dgm:pt modelId="{AB0DCF4C-D55C-4B54-8322-1330DC1DC197}" type="pres">
      <dgm:prSet presAssocID="{6BA30C90-243C-4F67-8A9C-683CE1510C3E}" presName="level3hierChild" presStyleCnt="0"/>
      <dgm:spPr/>
    </dgm:pt>
    <dgm:pt modelId="{4C649034-719A-43EE-A9D1-7BB8703F5D38}" type="pres">
      <dgm:prSet presAssocID="{B45F4D06-10EB-4687-808B-E39F9ADAEFD6}" presName="conn2-1" presStyleLbl="parChTrans1D3" presStyleIdx="2" presStyleCnt="3"/>
      <dgm:spPr/>
    </dgm:pt>
    <dgm:pt modelId="{C5803213-C597-4862-AC0A-5A795656EDED}" type="pres">
      <dgm:prSet presAssocID="{B45F4D06-10EB-4687-808B-E39F9ADAEFD6}" presName="connTx" presStyleLbl="parChTrans1D3" presStyleIdx="2" presStyleCnt="3"/>
      <dgm:spPr/>
    </dgm:pt>
    <dgm:pt modelId="{26395FD4-7021-4597-AE5A-8A66EFA10B27}" type="pres">
      <dgm:prSet presAssocID="{AC67DC69-C4ED-408E-B9AE-D74B5765F400}" presName="root2" presStyleCnt="0"/>
      <dgm:spPr/>
    </dgm:pt>
    <dgm:pt modelId="{09509B62-CB88-4DB5-AB90-5EDED6A46033}" type="pres">
      <dgm:prSet presAssocID="{AC67DC69-C4ED-408E-B9AE-D74B5765F400}" presName="LevelTwoTextNode" presStyleLbl="node3" presStyleIdx="2" presStyleCnt="3" custLinFactX="40339" custLinFactNeighborX="100000" custLinFactNeighborY="4517">
        <dgm:presLayoutVars>
          <dgm:chPref val="3"/>
        </dgm:presLayoutVars>
      </dgm:prSet>
      <dgm:spPr/>
    </dgm:pt>
    <dgm:pt modelId="{290AC819-427A-49EB-9CF7-C26FF64F00AC}" type="pres">
      <dgm:prSet presAssocID="{AC67DC69-C4ED-408E-B9AE-D74B5765F400}" presName="level3hierChild" presStyleCnt="0"/>
      <dgm:spPr/>
    </dgm:pt>
  </dgm:ptLst>
  <dgm:cxnLst>
    <dgm:cxn modelId="{B6E70504-20AD-4798-A29D-2AFB10DCC986}" type="presOf" srcId="{EDF9E4DE-3868-42C7-8FCE-FD3ADB8287A9}" destId="{729C1C47-53B1-473F-AA05-C0E3C930DD88}" srcOrd="0" destOrd="0" presId="urn:microsoft.com/office/officeart/2005/8/layout/hierarchy2"/>
    <dgm:cxn modelId="{873B360D-4CC1-40AE-A136-FE7A727377D8}" srcId="{6FE35B3E-6DB9-451C-942B-24086577FA8E}" destId="{DFE6ABBD-32A7-4713-8513-1A1F5A984323}" srcOrd="0" destOrd="0" parTransId="{2E946437-98F2-4320-9DF4-FA6AE75716A9}" sibTransId="{6D98B5B4-53B0-42BD-8748-B90EE1505C88}"/>
    <dgm:cxn modelId="{56380E1D-8B45-42A5-A2E0-4EABDA920E35}" type="presOf" srcId="{9C82F872-5178-4582-943B-C7360E7A1479}" destId="{D1ED924C-2965-466D-9542-71D21F3F0152}" srcOrd="0" destOrd="0" presId="urn:microsoft.com/office/officeart/2005/8/layout/hierarchy2"/>
    <dgm:cxn modelId="{FA98C21E-72B6-4ECD-947C-CC335241F11B}" type="presOf" srcId="{EF458DAD-9044-4AA5-9535-66EE38B27456}" destId="{866EC810-0E00-421F-BDBC-C98DB60B9EA7}" srcOrd="0" destOrd="0" presId="urn:microsoft.com/office/officeart/2005/8/layout/hierarchy2"/>
    <dgm:cxn modelId="{7546443B-9B52-49A6-BD08-735E5985D3E7}" type="presOf" srcId="{2E946437-98F2-4320-9DF4-FA6AE75716A9}" destId="{6C75F0E6-D869-4EE5-8A23-5B845A84C040}" srcOrd="1" destOrd="0" presId="urn:microsoft.com/office/officeart/2005/8/layout/hierarchy2"/>
    <dgm:cxn modelId="{D1E1AF60-387C-43EB-8536-6B8B88617672}" srcId="{1EB4499D-B336-43DC-B1F6-CC0F4BB1030A}" destId="{6FE35B3E-6DB9-451C-942B-24086577FA8E}" srcOrd="1" destOrd="0" parTransId="{0F341FD0-5146-4FC0-B830-49D3BCEC541E}" sibTransId="{9C68437D-4DE9-478C-8086-D217D7082D31}"/>
    <dgm:cxn modelId="{AD31EA61-7DF4-456A-8D2A-77AF1FCFE0E1}" type="presOf" srcId="{2E946437-98F2-4320-9DF4-FA6AE75716A9}" destId="{DFC1DC7D-B94B-4465-8E8B-88447D782591}" srcOrd="0" destOrd="0" presId="urn:microsoft.com/office/officeart/2005/8/layout/hierarchy2"/>
    <dgm:cxn modelId="{0BE78E66-C5CE-47F0-80A3-90FB11F7FA1F}" type="presOf" srcId="{0F341FD0-5146-4FC0-B830-49D3BCEC541E}" destId="{7024E577-D35F-4A59-9C1D-C5CF1867E928}" srcOrd="0" destOrd="0" presId="urn:microsoft.com/office/officeart/2005/8/layout/hierarchy2"/>
    <dgm:cxn modelId="{522F7E48-715C-46F5-9A57-0FC5C159B03F}" type="presOf" srcId="{564DC58F-7625-45D0-8689-D47CF118C621}" destId="{49985D9A-0081-4B87-9028-23B6DFABF845}" srcOrd="0" destOrd="0" presId="urn:microsoft.com/office/officeart/2005/8/layout/hierarchy2"/>
    <dgm:cxn modelId="{E688FC69-BDBF-4DDF-A83A-1020CA24C63B}" type="presOf" srcId="{EDF9E4DE-3868-42C7-8FCE-FD3ADB8287A9}" destId="{E632102B-2C70-4883-9927-5A28E9925B68}" srcOrd="1" destOrd="0" presId="urn:microsoft.com/office/officeart/2005/8/layout/hierarchy2"/>
    <dgm:cxn modelId="{9C8DDB4A-79B3-4B50-856D-6098E5128D3D}" srcId="{9C82F872-5178-4582-943B-C7360E7A1479}" destId="{1EB4499D-B336-43DC-B1F6-CC0F4BB1030A}" srcOrd="0" destOrd="0" parTransId="{EDF9E4DE-3868-42C7-8FCE-FD3ADB8287A9}" sibTransId="{10E64257-7605-4B37-9268-DDC7DE230C4F}"/>
    <dgm:cxn modelId="{7DC40D73-1839-4AC7-8514-B12663748453}" type="presOf" srcId="{840E2141-1208-44AE-BD94-4BA32F38D1A8}" destId="{5A3B0BFA-9C64-46C0-B586-6D8B7FF437F9}" srcOrd="1" destOrd="0" presId="urn:microsoft.com/office/officeart/2005/8/layout/hierarchy2"/>
    <dgm:cxn modelId="{5F69CB74-5A60-4D99-9120-95DFBEB9470A}" type="presOf" srcId="{840E2141-1208-44AE-BD94-4BA32F38D1A8}" destId="{BCB6EA4B-20A5-411F-952E-9B2998D6B31B}" srcOrd="0" destOrd="0" presId="urn:microsoft.com/office/officeart/2005/8/layout/hierarchy2"/>
    <dgm:cxn modelId="{3F4BBB77-9962-480D-866F-F8F920D4552B}" type="presOf" srcId="{1EB4499D-B336-43DC-B1F6-CC0F4BB1030A}" destId="{DF49289F-9665-4BB2-B30B-FD50D955C6B6}" srcOrd="0" destOrd="0" presId="urn:microsoft.com/office/officeart/2005/8/layout/hierarchy2"/>
    <dgm:cxn modelId="{97AC107D-ABF6-40AA-B2CA-971BA88CA89F}" type="presOf" srcId="{B45F4D06-10EB-4687-808B-E39F9ADAEFD6}" destId="{C5803213-C597-4862-AC0A-5A795656EDED}" srcOrd="1" destOrd="0" presId="urn:microsoft.com/office/officeart/2005/8/layout/hierarchy2"/>
    <dgm:cxn modelId="{EF6E7982-AD78-4A79-9BBA-6A1C85FCD17E}" type="presOf" srcId="{A9C8F012-5671-4D79-BA9E-207C8C2FB62D}" destId="{32E32107-DE31-41FD-924D-8DD50B0D3540}" srcOrd="0" destOrd="0" presId="urn:microsoft.com/office/officeart/2005/8/layout/hierarchy2"/>
    <dgm:cxn modelId="{D4E47783-8C00-4F80-B63E-D1B065549699}" type="presOf" srcId="{EF458DAD-9044-4AA5-9535-66EE38B27456}" destId="{B16629D1-8289-4039-B9AB-A4FD5A513754}" srcOrd="1" destOrd="0" presId="urn:microsoft.com/office/officeart/2005/8/layout/hierarchy2"/>
    <dgm:cxn modelId="{13DF9983-88E2-4F7B-953E-A09624CCB487}" type="presOf" srcId="{28D42AA4-0A60-49DC-8639-8504B755C8A5}" destId="{7AD0309C-66F4-4788-984B-E05DB995B56D}" srcOrd="1" destOrd="0" presId="urn:microsoft.com/office/officeart/2005/8/layout/hierarchy2"/>
    <dgm:cxn modelId="{81936196-1B0D-4A93-BE36-64287CFEE31B}" type="presOf" srcId="{AC67DC69-C4ED-408E-B9AE-D74B5765F400}" destId="{09509B62-CB88-4DB5-AB90-5EDED6A46033}" srcOrd="0" destOrd="0" presId="urn:microsoft.com/office/officeart/2005/8/layout/hierarchy2"/>
    <dgm:cxn modelId="{87A59496-0D3C-49EF-959B-78BF650AE7EC}" type="presOf" srcId="{6BA30C90-243C-4F67-8A9C-683CE1510C3E}" destId="{7E43A751-F067-4B47-801F-8892ABE9A08F}" srcOrd="0" destOrd="0" presId="urn:microsoft.com/office/officeart/2005/8/layout/hierarchy2"/>
    <dgm:cxn modelId="{095AE198-5560-443A-8F50-B35478454D42}" srcId="{9C82F872-5178-4582-943B-C7360E7A1479}" destId="{6BA30C90-243C-4F67-8A9C-683CE1510C3E}" srcOrd="1" destOrd="0" parTransId="{840E2141-1208-44AE-BD94-4BA32F38D1A8}" sibTransId="{F74955C3-183E-49ED-83A2-27454D86D0C2}"/>
    <dgm:cxn modelId="{3A765AA2-40EE-4D50-A08F-F29791EC4232}" type="presOf" srcId="{6FE35B3E-6DB9-451C-942B-24086577FA8E}" destId="{42948FDD-06E8-4795-B524-5A0C598E98FC}" srcOrd="0" destOrd="0" presId="urn:microsoft.com/office/officeart/2005/8/layout/hierarchy2"/>
    <dgm:cxn modelId="{4F0E26AF-8526-4D34-A09E-66B9585E23EF}" type="presOf" srcId="{CE8EE23B-8310-4738-A0F4-EEB30F2BFCAE}" destId="{B8328E6F-4C6D-4CDF-9046-ACD4B147C6F1}" srcOrd="0" destOrd="0" presId="urn:microsoft.com/office/officeart/2005/8/layout/hierarchy2"/>
    <dgm:cxn modelId="{3E9DB6B4-3DDC-4079-A5D4-42E85894439D}" type="presOf" srcId="{DFE6ABBD-32A7-4713-8513-1A1F5A984323}" destId="{CDAEFB1C-71EB-47AF-BA19-4CA0844CD0C6}" srcOrd="0" destOrd="0" presId="urn:microsoft.com/office/officeart/2005/8/layout/hierarchy2"/>
    <dgm:cxn modelId="{B9F139B9-CF6A-46D9-A949-D607C7980BDB}" type="presOf" srcId="{B45F4D06-10EB-4687-808B-E39F9ADAEFD6}" destId="{4C649034-719A-43EE-A9D1-7BB8703F5D38}" srcOrd="0" destOrd="0" presId="urn:microsoft.com/office/officeart/2005/8/layout/hierarchy2"/>
    <dgm:cxn modelId="{6F3138CB-0349-4A2E-99F0-2A76C4253A58}" type="presOf" srcId="{0F341FD0-5146-4FC0-B830-49D3BCEC541E}" destId="{4485BF56-6168-4FDC-8D8D-09CB5FD74D1C}" srcOrd="1" destOrd="0" presId="urn:microsoft.com/office/officeart/2005/8/layout/hierarchy2"/>
    <dgm:cxn modelId="{7F9A4BD2-5619-4556-A7C2-97A59F243DB4}" srcId="{A9C8F012-5671-4D79-BA9E-207C8C2FB62D}" destId="{9C82F872-5178-4582-943B-C7360E7A1479}" srcOrd="0" destOrd="0" parTransId="{2391EBDA-CA3E-49BD-96A7-9BD4522D2F4F}" sibTransId="{E3AE0735-5AB4-44E0-A1C6-F665F68CB47F}"/>
    <dgm:cxn modelId="{82C1C4E5-AA6D-4EE2-98E3-713015E3DEDD}" srcId="{1EB4499D-B336-43DC-B1F6-CC0F4BB1030A}" destId="{564DC58F-7625-45D0-8689-D47CF118C621}" srcOrd="0" destOrd="0" parTransId="{EF458DAD-9044-4AA5-9535-66EE38B27456}" sibTransId="{501120D0-C967-4939-A64F-44A5B72EC661}"/>
    <dgm:cxn modelId="{48F3C6E5-3387-4284-AD19-B0C314B5A0CB}" srcId="{6BA30C90-243C-4F67-8A9C-683CE1510C3E}" destId="{AC67DC69-C4ED-408E-B9AE-D74B5765F400}" srcOrd="0" destOrd="0" parTransId="{B45F4D06-10EB-4687-808B-E39F9ADAEFD6}" sibTransId="{32AE4F33-817D-4E83-B5C3-C6D0CEA220C2}"/>
    <dgm:cxn modelId="{67560DF2-031C-4D9E-95E2-B6D5DF9E376E}" type="presOf" srcId="{28D42AA4-0A60-49DC-8639-8504B755C8A5}" destId="{2F69D117-5B98-4D78-BCA1-57452FA99EDD}" srcOrd="0" destOrd="0" presId="urn:microsoft.com/office/officeart/2005/8/layout/hierarchy2"/>
    <dgm:cxn modelId="{93214AFA-604D-4A7E-AA22-7437B3ED2CBD}" srcId="{564DC58F-7625-45D0-8689-D47CF118C621}" destId="{CE8EE23B-8310-4738-A0F4-EEB30F2BFCAE}" srcOrd="0" destOrd="0" parTransId="{28D42AA4-0A60-49DC-8639-8504B755C8A5}" sibTransId="{DDEA6543-0194-48E9-8022-EA998A1200A5}"/>
    <dgm:cxn modelId="{AE532FBD-6A4E-44C6-B146-29816CE00F6B}" type="presParOf" srcId="{32E32107-DE31-41FD-924D-8DD50B0D3540}" destId="{2D86AFDD-AC28-456C-85B9-671B8625E914}" srcOrd="0" destOrd="0" presId="urn:microsoft.com/office/officeart/2005/8/layout/hierarchy2"/>
    <dgm:cxn modelId="{AD6CC3DF-E517-4BAF-A3ED-8C27AFE2CB6F}" type="presParOf" srcId="{2D86AFDD-AC28-456C-85B9-671B8625E914}" destId="{D1ED924C-2965-466D-9542-71D21F3F0152}" srcOrd="0" destOrd="0" presId="urn:microsoft.com/office/officeart/2005/8/layout/hierarchy2"/>
    <dgm:cxn modelId="{785EC572-3565-4C2F-8F65-8DAAF6FD668E}" type="presParOf" srcId="{2D86AFDD-AC28-456C-85B9-671B8625E914}" destId="{A6B678EB-57DD-42EF-B7CA-8BEC43D56A0D}" srcOrd="1" destOrd="0" presId="urn:microsoft.com/office/officeart/2005/8/layout/hierarchy2"/>
    <dgm:cxn modelId="{5DA42330-D135-428D-81E4-A1B25FD33D6A}" type="presParOf" srcId="{A6B678EB-57DD-42EF-B7CA-8BEC43D56A0D}" destId="{729C1C47-53B1-473F-AA05-C0E3C930DD88}" srcOrd="0" destOrd="0" presId="urn:microsoft.com/office/officeart/2005/8/layout/hierarchy2"/>
    <dgm:cxn modelId="{42AAD463-2F71-4301-9304-70555A764336}" type="presParOf" srcId="{729C1C47-53B1-473F-AA05-C0E3C930DD88}" destId="{E632102B-2C70-4883-9927-5A28E9925B68}" srcOrd="0" destOrd="0" presId="urn:microsoft.com/office/officeart/2005/8/layout/hierarchy2"/>
    <dgm:cxn modelId="{36CFFAA6-2521-47B8-8E49-F9DCA62F3360}" type="presParOf" srcId="{A6B678EB-57DD-42EF-B7CA-8BEC43D56A0D}" destId="{E313585F-CF46-445D-BBE7-077BBF133C1B}" srcOrd="1" destOrd="0" presId="urn:microsoft.com/office/officeart/2005/8/layout/hierarchy2"/>
    <dgm:cxn modelId="{74D27EA8-254F-4EF4-913F-924A46BC70C8}" type="presParOf" srcId="{E313585F-CF46-445D-BBE7-077BBF133C1B}" destId="{DF49289F-9665-4BB2-B30B-FD50D955C6B6}" srcOrd="0" destOrd="0" presId="urn:microsoft.com/office/officeart/2005/8/layout/hierarchy2"/>
    <dgm:cxn modelId="{76A718B0-F72F-4B92-B698-8F917CBEC842}" type="presParOf" srcId="{E313585F-CF46-445D-BBE7-077BBF133C1B}" destId="{51DB30FD-4EEF-401D-8AA2-3F375FD00865}" srcOrd="1" destOrd="0" presId="urn:microsoft.com/office/officeart/2005/8/layout/hierarchy2"/>
    <dgm:cxn modelId="{583F0F2E-DCAB-4F2F-9E4F-CB1504081458}" type="presParOf" srcId="{51DB30FD-4EEF-401D-8AA2-3F375FD00865}" destId="{866EC810-0E00-421F-BDBC-C98DB60B9EA7}" srcOrd="0" destOrd="0" presId="urn:microsoft.com/office/officeart/2005/8/layout/hierarchy2"/>
    <dgm:cxn modelId="{7A025950-385A-41F2-BC81-3A10758E9B30}" type="presParOf" srcId="{866EC810-0E00-421F-BDBC-C98DB60B9EA7}" destId="{B16629D1-8289-4039-B9AB-A4FD5A513754}" srcOrd="0" destOrd="0" presId="urn:microsoft.com/office/officeart/2005/8/layout/hierarchy2"/>
    <dgm:cxn modelId="{EAE78240-30B4-4A10-8374-217757E2277D}" type="presParOf" srcId="{51DB30FD-4EEF-401D-8AA2-3F375FD00865}" destId="{D4DB5ADA-09C1-4827-B04A-474CF2FA7057}" srcOrd="1" destOrd="0" presId="urn:microsoft.com/office/officeart/2005/8/layout/hierarchy2"/>
    <dgm:cxn modelId="{03BFDD40-7004-4AD5-9ED8-2423939D8446}" type="presParOf" srcId="{D4DB5ADA-09C1-4827-B04A-474CF2FA7057}" destId="{49985D9A-0081-4B87-9028-23B6DFABF845}" srcOrd="0" destOrd="0" presId="urn:microsoft.com/office/officeart/2005/8/layout/hierarchy2"/>
    <dgm:cxn modelId="{DD7ADB2A-34F5-4512-A1A1-FEAB1E87C2D6}" type="presParOf" srcId="{D4DB5ADA-09C1-4827-B04A-474CF2FA7057}" destId="{E4BB936D-DB92-41A0-A352-D73F9C23363C}" srcOrd="1" destOrd="0" presId="urn:microsoft.com/office/officeart/2005/8/layout/hierarchy2"/>
    <dgm:cxn modelId="{5069ABD8-57B5-4BF3-BBC9-5CE5BF40A487}" type="presParOf" srcId="{E4BB936D-DB92-41A0-A352-D73F9C23363C}" destId="{2F69D117-5B98-4D78-BCA1-57452FA99EDD}" srcOrd="0" destOrd="0" presId="urn:microsoft.com/office/officeart/2005/8/layout/hierarchy2"/>
    <dgm:cxn modelId="{00EC46F9-2335-4872-BDBC-5C4DDD6A7450}" type="presParOf" srcId="{2F69D117-5B98-4D78-BCA1-57452FA99EDD}" destId="{7AD0309C-66F4-4788-984B-E05DB995B56D}" srcOrd="0" destOrd="0" presId="urn:microsoft.com/office/officeart/2005/8/layout/hierarchy2"/>
    <dgm:cxn modelId="{CDEDCDA6-C24C-40F8-9BA0-B861F3209708}" type="presParOf" srcId="{E4BB936D-DB92-41A0-A352-D73F9C23363C}" destId="{3B7BFC1D-A190-4E05-A9A5-90204598F8ED}" srcOrd="1" destOrd="0" presId="urn:microsoft.com/office/officeart/2005/8/layout/hierarchy2"/>
    <dgm:cxn modelId="{1A8C0AFA-60D6-46C9-9F82-9BE70E005BC3}" type="presParOf" srcId="{3B7BFC1D-A190-4E05-A9A5-90204598F8ED}" destId="{B8328E6F-4C6D-4CDF-9046-ACD4B147C6F1}" srcOrd="0" destOrd="0" presId="urn:microsoft.com/office/officeart/2005/8/layout/hierarchy2"/>
    <dgm:cxn modelId="{472517A3-B29B-44EE-9826-8A250AFD4D23}" type="presParOf" srcId="{3B7BFC1D-A190-4E05-A9A5-90204598F8ED}" destId="{F9817452-2FE2-45D0-A44B-FC4B8E8BFFFB}" srcOrd="1" destOrd="0" presId="urn:microsoft.com/office/officeart/2005/8/layout/hierarchy2"/>
    <dgm:cxn modelId="{75FDB28C-5486-4130-97AD-3F452EC15BD8}" type="presParOf" srcId="{51DB30FD-4EEF-401D-8AA2-3F375FD00865}" destId="{7024E577-D35F-4A59-9C1D-C5CF1867E928}" srcOrd="2" destOrd="0" presId="urn:microsoft.com/office/officeart/2005/8/layout/hierarchy2"/>
    <dgm:cxn modelId="{54421D36-EF77-4016-8EC4-2D396DBE5B40}" type="presParOf" srcId="{7024E577-D35F-4A59-9C1D-C5CF1867E928}" destId="{4485BF56-6168-4FDC-8D8D-09CB5FD74D1C}" srcOrd="0" destOrd="0" presId="urn:microsoft.com/office/officeart/2005/8/layout/hierarchy2"/>
    <dgm:cxn modelId="{181F9225-6516-4FD9-A1D3-FCE5830B4ECF}" type="presParOf" srcId="{51DB30FD-4EEF-401D-8AA2-3F375FD00865}" destId="{0815870C-DC69-4284-9BB0-980D953ACFEE}" srcOrd="3" destOrd="0" presId="urn:microsoft.com/office/officeart/2005/8/layout/hierarchy2"/>
    <dgm:cxn modelId="{ED9BE63F-FE3A-4CC1-A2A4-E6D3A7B5F743}" type="presParOf" srcId="{0815870C-DC69-4284-9BB0-980D953ACFEE}" destId="{42948FDD-06E8-4795-B524-5A0C598E98FC}" srcOrd="0" destOrd="0" presId="urn:microsoft.com/office/officeart/2005/8/layout/hierarchy2"/>
    <dgm:cxn modelId="{A85F1047-7FE0-4038-9850-8E9CA7F4787F}" type="presParOf" srcId="{0815870C-DC69-4284-9BB0-980D953ACFEE}" destId="{C5A65FD2-1130-4A0D-91F4-0CE8E4DB51E1}" srcOrd="1" destOrd="0" presId="urn:microsoft.com/office/officeart/2005/8/layout/hierarchy2"/>
    <dgm:cxn modelId="{B632A95C-93D7-4FC6-BFB5-8FDEBC904820}" type="presParOf" srcId="{C5A65FD2-1130-4A0D-91F4-0CE8E4DB51E1}" destId="{DFC1DC7D-B94B-4465-8E8B-88447D782591}" srcOrd="0" destOrd="0" presId="urn:microsoft.com/office/officeart/2005/8/layout/hierarchy2"/>
    <dgm:cxn modelId="{42D83DBB-4BE2-40A9-AE5A-98425C4FDDE1}" type="presParOf" srcId="{DFC1DC7D-B94B-4465-8E8B-88447D782591}" destId="{6C75F0E6-D869-4EE5-8A23-5B845A84C040}" srcOrd="0" destOrd="0" presId="urn:microsoft.com/office/officeart/2005/8/layout/hierarchy2"/>
    <dgm:cxn modelId="{B2D29113-2FD7-4345-A7B1-009CCEFB83C6}" type="presParOf" srcId="{C5A65FD2-1130-4A0D-91F4-0CE8E4DB51E1}" destId="{D437DF65-7A95-4B57-B1C1-0E1BA3623F81}" srcOrd="1" destOrd="0" presId="urn:microsoft.com/office/officeart/2005/8/layout/hierarchy2"/>
    <dgm:cxn modelId="{9F9B6B36-4F61-44E0-8C67-58AAAD8A674C}" type="presParOf" srcId="{D437DF65-7A95-4B57-B1C1-0E1BA3623F81}" destId="{CDAEFB1C-71EB-47AF-BA19-4CA0844CD0C6}" srcOrd="0" destOrd="0" presId="urn:microsoft.com/office/officeart/2005/8/layout/hierarchy2"/>
    <dgm:cxn modelId="{7E953590-8C16-4509-AD94-E4B00F568BFD}" type="presParOf" srcId="{D437DF65-7A95-4B57-B1C1-0E1BA3623F81}" destId="{BACD7C4C-2613-4C6A-A247-EF007E3AF135}" srcOrd="1" destOrd="0" presId="urn:microsoft.com/office/officeart/2005/8/layout/hierarchy2"/>
    <dgm:cxn modelId="{CE2479B2-D2B6-40B8-BE8F-D016FB0E972E}" type="presParOf" srcId="{A6B678EB-57DD-42EF-B7CA-8BEC43D56A0D}" destId="{BCB6EA4B-20A5-411F-952E-9B2998D6B31B}" srcOrd="2" destOrd="0" presId="urn:microsoft.com/office/officeart/2005/8/layout/hierarchy2"/>
    <dgm:cxn modelId="{1572BEB5-DB78-4BE9-90F8-16AEAD431BA3}" type="presParOf" srcId="{BCB6EA4B-20A5-411F-952E-9B2998D6B31B}" destId="{5A3B0BFA-9C64-46C0-B586-6D8B7FF437F9}" srcOrd="0" destOrd="0" presId="urn:microsoft.com/office/officeart/2005/8/layout/hierarchy2"/>
    <dgm:cxn modelId="{698CC52C-D5F5-4DBA-A6AB-13B090A88795}" type="presParOf" srcId="{A6B678EB-57DD-42EF-B7CA-8BEC43D56A0D}" destId="{565AFC8E-9514-449E-972D-4C5D42B80D40}" srcOrd="3" destOrd="0" presId="urn:microsoft.com/office/officeart/2005/8/layout/hierarchy2"/>
    <dgm:cxn modelId="{C02E7D83-AF6A-4A6D-8117-0B9F3D3A4D2E}" type="presParOf" srcId="{565AFC8E-9514-449E-972D-4C5D42B80D40}" destId="{7E43A751-F067-4B47-801F-8892ABE9A08F}" srcOrd="0" destOrd="0" presId="urn:microsoft.com/office/officeart/2005/8/layout/hierarchy2"/>
    <dgm:cxn modelId="{B77AC460-DC13-46E5-99F7-38D03CA5A267}" type="presParOf" srcId="{565AFC8E-9514-449E-972D-4C5D42B80D40}" destId="{AB0DCF4C-D55C-4B54-8322-1330DC1DC197}" srcOrd="1" destOrd="0" presId="urn:microsoft.com/office/officeart/2005/8/layout/hierarchy2"/>
    <dgm:cxn modelId="{23F098E8-F763-4B78-9B6F-49B7811BD323}" type="presParOf" srcId="{AB0DCF4C-D55C-4B54-8322-1330DC1DC197}" destId="{4C649034-719A-43EE-A9D1-7BB8703F5D38}" srcOrd="0" destOrd="0" presId="urn:microsoft.com/office/officeart/2005/8/layout/hierarchy2"/>
    <dgm:cxn modelId="{E5091D0B-5155-45C5-ADE9-5C5A66D27C7C}" type="presParOf" srcId="{4C649034-719A-43EE-A9D1-7BB8703F5D38}" destId="{C5803213-C597-4862-AC0A-5A795656EDED}" srcOrd="0" destOrd="0" presId="urn:microsoft.com/office/officeart/2005/8/layout/hierarchy2"/>
    <dgm:cxn modelId="{F490BB2E-8B33-4979-96A3-0A0E4C796AC1}" type="presParOf" srcId="{AB0DCF4C-D55C-4B54-8322-1330DC1DC197}" destId="{26395FD4-7021-4597-AE5A-8A66EFA10B27}" srcOrd="1" destOrd="0" presId="urn:microsoft.com/office/officeart/2005/8/layout/hierarchy2"/>
    <dgm:cxn modelId="{5E3AE89C-C4C7-49C9-8DA1-C938763E9E5C}" type="presParOf" srcId="{26395FD4-7021-4597-AE5A-8A66EFA10B27}" destId="{09509B62-CB88-4DB5-AB90-5EDED6A46033}" srcOrd="0" destOrd="0" presId="urn:microsoft.com/office/officeart/2005/8/layout/hierarchy2"/>
    <dgm:cxn modelId="{498088ED-7094-4AA7-8103-B450F2A139E4}" type="presParOf" srcId="{26395FD4-7021-4597-AE5A-8A66EFA10B27}" destId="{290AC819-427A-49EB-9CF7-C26FF64F00A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DF3BE3-B92E-40FE-B6A8-6673C215C41C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21F3A09-EE88-4254-B6A3-EB9E01ADE2E5}">
      <dgm:prSet phldrT="[텍스트]"/>
      <dgm:spPr/>
      <dgm:t>
        <a:bodyPr/>
        <a:lstStyle/>
        <a:p>
          <a:pPr latinLnBrk="1"/>
          <a:r>
            <a:rPr lang="ko-KR" altLang="en-US" dirty="0"/>
            <a:t>신제품 출시</a:t>
          </a:r>
        </a:p>
      </dgm:t>
    </dgm:pt>
    <dgm:pt modelId="{8B1B9033-BFE5-4E74-AA30-26B26489F5F3}" type="parTrans" cxnId="{A93679CC-2E48-4735-B0FA-FCB0ECD79958}">
      <dgm:prSet/>
      <dgm:spPr/>
      <dgm:t>
        <a:bodyPr/>
        <a:lstStyle/>
        <a:p>
          <a:pPr latinLnBrk="1"/>
          <a:endParaRPr lang="ko-KR" altLang="en-US"/>
        </a:p>
      </dgm:t>
    </dgm:pt>
    <dgm:pt modelId="{A9E57EF8-95F4-4619-B7DB-0832044EFBDE}" type="sibTrans" cxnId="{A93679CC-2E48-4735-B0FA-FCB0ECD79958}">
      <dgm:prSet/>
      <dgm:spPr/>
      <dgm:t>
        <a:bodyPr/>
        <a:lstStyle/>
        <a:p>
          <a:pPr latinLnBrk="1"/>
          <a:endParaRPr lang="ko-KR" altLang="en-US"/>
        </a:p>
      </dgm:t>
    </dgm:pt>
    <dgm:pt modelId="{C9D8C5B9-CB16-4417-BBE4-C463FFFD6BC1}">
      <dgm:prSet phldrT="[텍스트]"/>
      <dgm:spPr/>
      <dgm:t>
        <a:bodyPr/>
        <a:lstStyle/>
        <a:p>
          <a:pPr latinLnBrk="1"/>
          <a:r>
            <a:rPr lang="ko-KR" altLang="en-US" dirty="0"/>
            <a:t>하나의 시장</a:t>
          </a:r>
          <a:r>
            <a:rPr lang="en-US" altLang="ko-KR" dirty="0"/>
            <a:t>:</a:t>
          </a:r>
        </a:p>
        <a:p>
          <a:pPr latinLnBrk="1"/>
          <a:r>
            <a:rPr lang="ko-KR" altLang="en-US" dirty="0" err="1"/>
            <a:t>수요탄력성</a:t>
          </a:r>
          <a:r>
            <a:rPr lang="en-US" altLang="ko-KR" dirty="0"/>
            <a:t>(</a:t>
          </a:r>
          <a:r>
            <a:rPr lang="en-US" altLang="ko-KR" dirty="0">
              <a:latin typeface="Cambria Math" panose="02040503050406030204" pitchFamily="18" charset="0"/>
              <a:ea typeface="Cambria Math" panose="02040503050406030204" pitchFamily="18" charset="0"/>
            </a:rPr>
            <a:t>Ɛ)</a:t>
          </a:r>
          <a:endParaRPr lang="en-US" altLang="ko-KR" dirty="0"/>
        </a:p>
      </dgm:t>
    </dgm:pt>
    <dgm:pt modelId="{37F723AB-B89C-43E3-842B-DE617F9F77D6}" type="parTrans" cxnId="{2CDC66F7-A559-446A-BAC4-D36381BCF97E}">
      <dgm:prSet/>
      <dgm:spPr/>
      <dgm:t>
        <a:bodyPr/>
        <a:lstStyle/>
        <a:p>
          <a:pPr latinLnBrk="1"/>
          <a:endParaRPr lang="ko-KR" altLang="en-US"/>
        </a:p>
      </dgm:t>
    </dgm:pt>
    <dgm:pt modelId="{1AC45FF8-889A-4930-B9AB-89696CCAA0BB}" type="sibTrans" cxnId="{2CDC66F7-A559-446A-BAC4-D36381BCF97E}">
      <dgm:prSet/>
      <dgm:spPr/>
      <dgm:t>
        <a:bodyPr/>
        <a:lstStyle/>
        <a:p>
          <a:pPr latinLnBrk="1"/>
          <a:endParaRPr lang="ko-KR" altLang="en-US"/>
        </a:p>
      </dgm:t>
    </dgm:pt>
    <dgm:pt modelId="{4ACB0878-7DBA-4E32-853A-9728FD52F2D0}">
      <dgm:prSet phldrT="[텍스트]"/>
      <dgm:spPr/>
      <dgm:t>
        <a:bodyPr/>
        <a:lstStyle/>
        <a:p>
          <a:pPr latinLnBrk="1"/>
          <a:r>
            <a:rPr lang="en-US" altLang="ko-KR" dirty="0">
              <a:latin typeface="Cambria Math" panose="02040503050406030204" pitchFamily="18" charset="0"/>
              <a:ea typeface="Cambria Math" panose="02040503050406030204" pitchFamily="18" charset="0"/>
            </a:rPr>
            <a:t>Ɛ&gt;1: </a:t>
          </a:r>
          <a:r>
            <a:rPr lang="ko-KR" altLang="en-US" dirty="0"/>
            <a:t>가격 낮춤</a:t>
          </a:r>
          <a:r>
            <a:rPr lang="en-US" altLang="ko-KR" dirty="0"/>
            <a:t> </a:t>
          </a:r>
          <a:endParaRPr lang="ko-KR" altLang="en-US" dirty="0"/>
        </a:p>
      </dgm:t>
    </dgm:pt>
    <dgm:pt modelId="{9C5BD4BD-BBFF-4D0B-880D-A4558DBBB616}" type="parTrans" cxnId="{6DD1521C-5DE1-46E9-8B0C-0768257F8933}">
      <dgm:prSet/>
      <dgm:spPr/>
      <dgm:t>
        <a:bodyPr/>
        <a:lstStyle/>
        <a:p>
          <a:pPr latinLnBrk="1"/>
          <a:endParaRPr lang="ko-KR" altLang="en-US"/>
        </a:p>
      </dgm:t>
    </dgm:pt>
    <dgm:pt modelId="{5E6A3143-1E63-496F-9E96-9960E2AC7885}" type="sibTrans" cxnId="{6DD1521C-5DE1-46E9-8B0C-0768257F8933}">
      <dgm:prSet/>
      <dgm:spPr/>
      <dgm:t>
        <a:bodyPr/>
        <a:lstStyle/>
        <a:p>
          <a:pPr latinLnBrk="1"/>
          <a:endParaRPr lang="ko-KR" altLang="en-US"/>
        </a:p>
      </dgm:t>
    </dgm:pt>
    <dgm:pt modelId="{97A1BAFC-11C4-4060-976A-3856174BF44B}">
      <dgm:prSet phldrT="[텍스트]"/>
      <dgm:spPr/>
      <dgm:t>
        <a:bodyPr/>
        <a:lstStyle/>
        <a:p>
          <a:pPr latinLnBrk="1"/>
          <a:r>
            <a:rPr lang="en-US" altLang="ko-KR" dirty="0">
              <a:latin typeface="Cambria Math" panose="02040503050406030204" pitchFamily="18" charset="0"/>
              <a:ea typeface="Cambria Math" panose="02040503050406030204" pitchFamily="18" charset="0"/>
            </a:rPr>
            <a:t>Ɛ&lt;1: </a:t>
          </a:r>
          <a:r>
            <a:rPr lang="ko-KR" altLang="en-US" dirty="0"/>
            <a:t>가격 높임</a:t>
          </a:r>
        </a:p>
      </dgm:t>
    </dgm:pt>
    <dgm:pt modelId="{E165D8CF-D37B-48CF-A22F-7DC6B3FD9D06}" type="parTrans" cxnId="{B5F82BF1-FE74-45CC-90E1-59138F119BF4}">
      <dgm:prSet/>
      <dgm:spPr/>
      <dgm:t>
        <a:bodyPr/>
        <a:lstStyle/>
        <a:p>
          <a:pPr latinLnBrk="1"/>
          <a:endParaRPr lang="ko-KR" altLang="en-US"/>
        </a:p>
      </dgm:t>
    </dgm:pt>
    <dgm:pt modelId="{8AA1F15D-35B4-455D-8EC5-0DE40D98BEFB}" type="sibTrans" cxnId="{B5F82BF1-FE74-45CC-90E1-59138F119BF4}">
      <dgm:prSet/>
      <dgm:spPr/>
      <dgm:t>
        <a:bodyPr/>
        <a:lstStyle/>
        <a:p>
          <a:pPr latinLnBrk="1"/>
          <a:endParaRPr lang="ko-KR" altLang="en-US"/>
        </a:p>
      </dgm:t>
    </dgm:pt>
    <dgm:pt modelId="{2378C71A-314C-460F-AC36-59DD256BC4CB}">
      <dgm:prSet phldrT="[텍스트]"/>
      <dgm:spPr/>
      <dgm:t>
        <a:bodyPr/>
        <a:lstStyle/>
        <a:p>
          <a:pPr latinLnBrk="1"/>
          <a:r>
            <a:rPr lang="ko-KR" altLang="en-US" dirty="0"/>
            <a:t>다수의 시장</a:t>
          </a:r>
        </a:p>
      </dgm:t>
    </dgm:pt>
    <dgm:pt modelId="{B2C11B59-F534-4C7B-88CB-BF81BF64B04E}" type="parTrans" cxnId="{9CD7F023-ECD8-4CEA-883C-5ADDF527AF29}">
      <dgm:prSet/>
      <dgm:spPr/>
      <dgm:t>
        <a:bodyPr/>
        <a:lstStyle/>
        <a:p>
          <a:pPr latinLnBrk="1"/>
          <a:endParaRPr lang="ko-KR" altLang="en-US"/>
        </a:p>
      </dgm:t>
    </dgm:pt>
    <dgm:pt modelId="{054036DD-6002-4ACA-8704-93C43AC4D560}" type="sibTrans" cxnId="{9CD7F023-ECD8-4CEA-883C-5ADDF527AF29}">
      <dgm:prSet/>
      <dgm:spPr/>
      <dgm:t>
        <a:bodyPr/>
        <a:lstStyle/>
        <a:p>
          <a:pPr latinLnBrk="1"/>
          <a:endParaRPr lang="ko-KR" altLang="en-US"/>
        </a:p>
      </dgm:t>
    </dgm:pt>
    <dgm:pt modelId="{2EE14198-5050-4A89-9664-EEE97C3F92F7}">
      <dgm:prSet phldrT="[텍스트]"/>
      <dgm:spPr/>
      <dgm:t>
        <a:bodyPr/>
        <a:lstStyle/>
        <a:p>
          <a:pPr latinLnBrk="1"/>
          <a:r>
            <a:rPr lang="en-US" altLang="ko-KR" dirty="0">
              <a:latin typeface="Cambria Math" panose="02040503050406030204" pitchFamily="18" charset="0"/>
              <a:ea typeface="Cambria Math" panose="02040503050406030204" pitchFamily="18" charset="0"/>
            </a:rPr>
            <a:t>Ɛ</a:t>
          </a:r>
          <a:r>
            <a:rPr lang="ko-KR" altLang="en-US" dirty="0"/>
            <a:t>가 동일</a:t>
          </a:r>
        </a:p>
      </dgm:t>
    </dgm:pt>
    <dgm:pt modelId="{18A1385D-AADA-455B-BC42-C908D02C2D51}" type="parTrans" cxnId="{4FEA67FD-DDE6-4292-BAE8-C4CE4F295E4C}">
      <dgm:prSet/>
      <dgm:spPr/>
      <dgm:t>
        <a:bodyPr/>
        <a:lstStyle/>
        <a:p>
          <a:pPr latinLnBrk="1"/>
          <a:endParaRPr lang="ko-KR" altLang="en-US"/>
        </a:p>
      </dgm:t>
    </dgm:pt>
    <dgm:pt modelId="{397B21FF-2B27-4510-A693-D4440A0DB475}" type="sibTrans" cxnId="{4FEA67FD-DDE6-4292-BAE8-C4CE4F295E4C}">
      <dgm:prSet/>
      <dgm:spPr/>
      <dgm:t>
        <a:bodyPr/>
        <a:lstStyle/>
        <a:p>
          <a:pPr latinLnBrk="1"/>
          <a:endParaRPr lang="ko-KR" altLang="en-US"/>
        </a:p>
      </dgm:t>
    </dgm:pt>
    <dgm:pt modelId="{50725F53-B904-4AB1-96B1-371B85778B93}">
      <dgm:prSet/>
      <dgm:spPr/>
      <dgm:t>
        <a:bodyPr/>
        <a:lstStyle/>
        <a:p>
          <a:pPr latinLnBrk="1"/>
          <a:r>
            <a:rPr lang="ko-KR" altLang="en-US" dirty="0"/>
            <a:t>초기 </a:t>
          </a:r>
          <a:r>
            <a:rPr lang="ko-KR" altLang="en-US" dirty="0" err="1"/>
            <a:t>저가전략</a:t>
          </a:r>
          <a:endParaRPr lang="ko-KR" altLang="en-US" dirty="0"/>
        </a:p>
      </dgm:t>
    </dgm:pt>
    <dgm:pt modelId="{E5AB1FBE-B958-4B38-8DEC-8660C80367CB}" type="parTrans" cxnId="{A8CFA431-A258-4C77-A4E9-ED87478D795A}">
      <dgm:prSet/>
      <dgm:spPr/>
      <dgm:t>
        <a:bodyPr/>
        <a:lstStyle/>
        <a:p>
          <a:pPr latinLnBrk="1"/>
          <a:endParaRPr lang="ko-KR" altLang="en-US"/>
        </a:p>
      </dgm:t>
    </dgm:pt>
    <dgm:pt modelId="{15AE50CC-1444-46BC-9705-C1FC8A409DC7}" type="sibTrans" cxnId="{A8CFA431-A258-4C77-A4E9-ED87478D795A}">
      <dgm:prSet/>
      <dgm:spPr/>
      <dgm:t>
        <a:bodyPr/>
        <a:lstStyle/>
        <a:p>
          <a:pPr latinLnBrk="1"/>
          <a:endParaRPr lang="ko-KR" altLang="en-US"/>
        </a:p>
      </dgm:t>
    </dgm:pt>
    <dgm:pt modelId="{41E08F84-C7A6-419E-B97E-2C3328CA6C17}">
      <dgm:prSet/>
      <dgm:spPr/>
      <dgm:t>
        <a:bodyPr/>
        <a:lstStyle/>
        <a:p>
          <a:pPr latinLnBrk="1"/>
          <a:r>
            <a:rPr lang="ko-KR" altLang="en-US" dirty="0"/>
            <a:t>초기 </a:t>
          </a:r>
          <a:r>
            <a:rPr lang="ko-KR" altLang="en-US" dirty="0" err="1"/>
            <a:t>고가전략</a:t>
          </a:r>
          <a:endParaRPr lang="ko-KR" altLang="en-US" dirty="0"/>
        </a:p>
      </dgm:t>
    </dgm:pt>
    <dgm:pt modelId="{681286D2-37BA-4FC6-834F-45D89BBCB39C}" type="parTrans" cxnId="{A0119471-656B-4DB1-A63D-38D3953ECBD0}">
      <dgm:prSet/>
      <dgm:spPr/>
      <dgm:t>
        <a:bodyPr/>
        <a:lstStyle/>
        <a:p>
          <a:pPr latinLnBrk="1"/>
          <a:endParaRPr lang="ko-KR" altLang="en-US"/>
        </a:p>
      </dgm:t>
    </dgm:pt>
    <dgm:pt modelId="{5464483E-A2E6-4643-B813-F041CB2EA75C}" type="sibTrans" cxnId="{A0119471-656B-4DB1-A63D-38D3953ECBD0}">
      <dgm:prSet/>
      <dgm:spPr/>
      <dgm:t>
        <a:bodyPr/>
        <a:lstStyle/>
        <a:p>
          <a:pPr latinLnBrk="1"/>
          <a:endParaRPr lang="ko-KR" altLang="en-US"/>
        </a:p>
      </dgm:t>
    </dgm:pt>
    <dgm:pt modelId="{8732E72D-0C7C-498C-AC33-63D828CE73A2}">
      <dgm:prSet/>
      <dgm:spPr/>
      <dgm:t>
        <a:bodyPr/>
        <a:lstStyle/>
        <a:p>
          <a:pPr latinLnBrk="1"/>
          <a:r>
            <a:rPr lang="ko-KR" altLang="en-US" dirty="0"/>
            <a:t>하나의 시장과  동일</a:t>
          </a:r>
        </a:p>
      </dgm:t>
    </dgm:pt>
    <dgm:pt modelId="{33691148-237E-46D4-BB1A-35B222B67692}" type="parTrans" cxnId="{E1469982-4B5B-4221-BE9C-2AFB3C3471E6}">
      <dgm:prSet/>
      <dgm:spPr/>
      <dgm:t>
        <a:bodyPr/>
        <a:lstStyle/>
        <a:p>
          <a:pPr latinLnBrk="1"/>
          <a:endParaRPr lang="ko-KR" altLang="en-US"/>
        </a:p>
      </dgm:t>
    </dgm:pt>
    <dgm:pt modelId="{B5B5D195-957C-4BEE-838F-7541DA22B73E}" type="sibTrans" cxnId="{E1469982-4B5B-4221-BE9C-2AFB3C3471E6}">
      <dgm:prSet/>
      <dgm:spPr/>
      <dgm:t>
        <a:bodyPr/>
        <a:lstStyle/>
        <a:p>
          <a:pPr latinLnBrk="1"/>
          <a:endParaRPr lang="ko-KR" altLang="en-US"/>
        </a:p>
      </dgm:t>
    </dgm:pt>
    <dgm:pt modelId="{A9E995DB-3C83-42D2-9804-4EAEB231199B}">
      <dgm:prSet/>
      <dgm:spPr/>
      <dgm:t>
        <a:bodyPr/>
        <a:lstStyle/>
        <a:p>
          <a:pPr latinLnBrk="1"/>
          <a:r>
            <a:rPr lang="en-US" altLang="ko-KR" dirty="0">
              <a:latin typeface="Cambria Math" panose="02040503050406030204" pitchFamily="18" charset="0"/>
              <a:ea typeface="Cambria Math" panose="02040503050406030204" pitchFamily="18" charset="0"/>
            </a:rPr>
            <a:t>Ɛ</a:t>
          </a:r>
          <a:r>
            <a:rPr lang="ko-KR" altLang="en-US" dirty="0"/>
            <a:t>가 상이</a:t>
          </a:r>
        </a:p>
      </dgm:t>
    </dgm:pt>
    <dgm:pt modelId="{494B56DA-69C3-4372-B256-0AC80C540C39}" type="parTrans" cxnId="{92D0096B-A4D4-4F36-9D90-53D5806FDAA0}">
      <dgm:prSet/>
      <dgm:spPr/>
      <dgm:t>
        <a:bodyPr/>
        <a:lstStyle/>
        <a:p>
          <a:pPr latinLnBrk="1"/>
          <a:endParaRPr lang="ko-KR" altLang="en-US"/>
        </a:p>
      </dgm:t>
    </dgm:pt>
    <dgm:pt modelId="{6B15B95E-4103-4B65-B228-CDC5D53EF249}" type="sibTrans" cxnId="{92D0096B-A4D4-4F36-9D90-53D5806FDAA0}">
      <dgm:prSet/>
      <dgm:spPr/>
      <dgm:t>
        <a:bodyPr/>
        <a:lstStyle/>
        <a:p>
          <a:pPr latinLnBrk="1"/>
          <a:endParaRPr lang="ko-KR" altLang="en-US"/>
        </a:p>
      </dgm:t>
    </dgm:pt>
    <dgm:pt modelId="{DCF998A6-2DBB-4661-B666-A6382678E83F}">
      <dgm:prSet/>
      <dgm:spPr/>
      <dgm:t>
        <a:bodyPr/>
        <a:lstStyle/>
        <a:p>
          <a:pPr latinLnBrk="1"/>
          <a:r>
            <a:rPr lang="ko-KR" altLang="en-US" dirty="0"/>
            <a:t>탄력 가격전략</a:t>
          </a:r>
        </a:p>
      </dgm:t>
    </dgm:pt>
    <dgm:pt modelId="{715A167D-FAE0-4A13-A4CC-A92D39EED376}" type="parTrans" cxnId="{8F85A2AB-1B18-4411-84A2-6B6235531B1D}">
      <dgm:prSet/>
      <dgm:spPr/>
      <dgm:t>
        <a:bodyPr/>
        <a:lstStyle/>
        <a:p>
          <a:pPr latinLnBrk="1"/>
          <a:endParaRPr lang="ko-KR" altLang="en-US"/>
        </a:p>
      </dgm:t>
    </dgm:pt>
    <dgm:pt modelId="{E3CF27FE-91A7-4DFC-B9A9-69ACA776DC47}" type="sibTrans" cxnId="{8F85A2AB-1B18-4411-84A2-6B6235531B1D}">
      <dgm:prSet/>
      <dgm:spPr/>
      <dgm:t>
        <a:bodyPr/>
        <a:lstStyle/>
        <a:p>
          <a:pPr latinLnBrk="1"/>
          <a:endParaRPr lang="ko-KR" altLang="en-US"/>
        </a:p>
      </dgm:t>
    </dgm:pt>
    <dgm:pt modelId="{9DF425F4-19C9-4023-B586-89105F8FD14A}" type="pres">
      <dgm:prSet presAssocID="{5ADF3BE3-B92E-40FE-B6A8-6673C215C41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BA279DE-A097-446C-9FC3-FE0D55AD5C63}" type="pres">
      <dgm:prSet presAssocID="{521F3A09-EE88-4254-B6A3-EB9E01ADE2E5}" presName="root1" presStyleCnt="0"/>
      <dgm:spPr/>
    </dgm:pt>
    <dgm:pt modelId="{F9DB79EF-A1E7-4793-B295-F6410302B65C}" type="pres">
      <dgm:prSet presAssocID="{521F3A09-EE88-4254-B6A3-EB9E01ADE2E5}" presName="LevelOneTextNode" presStyleLbl="node0" presStyleIdx="0" presStyleCnt="1">
        <dgm:presLayoutVars>
          <dgm:chPref val="3"/>
        </dgm:presLayoutVars>
      </dgm:prSet>
      <dgm:spPr/>
    </dgm:pt>
    <dgm:pt modelId="{51C1194A-4DB7-44F8-BF77-2CCD81A33F00}" type="pres">
      <dgm:prSet presAssocID="{521F3A09-EE88-4254-B6A3-EB9E01ADE2E5}" presName="level2hierChild" presStyleCnt="0"/>
      <dgm:spPr/>
    </dgm:pt>
    <dgm:pt modelId="{12481E78-6004-4E89-BF9C-0FC3643CBE95}" type="pres">
      <dgm:prSet presAssocID="{37F723AB-B89C-43E3-842B-DE617F9F77D6}" presName="conn2-1" presStyleLbl="parChTrans1D2" presStyleIdx="0" presStyleCnt="2"/>
      <dgm:spPr/>
    </dgm:pt>
    <dgm:pt modelId="{28377F16-87C4-4D02-A0A6-2D08A48CF1E5}" type="pres">
      <dgm:prSet presAssocID="{37F723AB-B89C-43E3-842B-DE617F9F77D6}" presName="connTx" presStyleLbl="parChTrans1D2" presStyleIdx="0" presStyleCnt="2"/>
      <dgm:spPr/>
    </dgm:pt>
    <dgm:pt modelId="{058767DF-61F5-4B81-AF42-D77302851811}" type="pres">
      <dgm:prSet presAssocID="{C9D8C5B9-CB16-4417-BBE4-C463FFFD6BC1}" presName="root2" presStyleCnt="0"/>
      <dgm:spPr/>
    </dgm:pt>
    <dgm:pt modelId="{58159FC9-A626-4538-BDFE-5C2CEF494DB4}" type="pres">
      <dgm:prSet presAssocID="{C9D8C5B9-CB16-4417-BBE4-C463FFFD6BC1}" presName="LevelTwoTextNode" presStyleLbl="node2" presStyleIdx="0" presStyleCnt="2">
        <dgm:presLayoutVars>
          <dgm:chPref val="3"/>
        </dgm:presLayoutVars>
      </dgm:prSet>
      <dgm:spPr/>
    </dgm:pt>
    <dgm:pt modelId="{668ED6A2-A7EA-4C32-B7C4-35B759C4A708}" type="pres">
      <dgm:prSet presAssocID="{C9D8C5B9-CB16-4417-BBE4-C463FFFD6BC1}" presName="level3hierChild" presStyleCnt="0"/>
      <dgm:spPr/>
    </dgm:pt>
    <dgm:pt modelId="{8B3681CE-5FEF-42D8-8081-7654C109397D}" type="pres">
      <dgm:prSet presAssocID="{9C5BD4BD-BBFF-4D0B-880D-A4558DBBB616}" presName="conn2-1" presStyleLbl="parChTrans1D3" presStyleIdx="0" presStyleCnt="4"/>
      <dgm:spPr/>
    </dgm:pt>
    <dgm:pt modelId="{904C47FD-93F0-4C2E-8802-BEEB5F8AF169}" type="pres">
      <dgm:prSet presAssocID="{9C5BD4BD-BBFF-4D0B-880D-A4558DBBB616}" presName="connTx" presStyleLbl="parChTrans1D3" presStyleIdx="0" presStyleCnt="4"/>
      <dgm:spPr/>
    </dgm:pt>
    <dgm:pt modelId="{20D57250-36E0-432C-81A8-96E3F1079142}" type="pres">
      <dgm:prSet presAssocID="{4ACB0878-7DBA-4E32-853A-9728FD52F2D0}" presName="root2" presStyleCnt="0"/>
      <dgm:spPr/>
    </dgm:pt>
    <dgm:pt modelId="{240024C2-2CD6-48FF-80CB-8390110CCE7F}" type="pres">
      <dgm:prSet presAssocID="{4ACB0878-7DBA-4E32-853A-9728FD52F2D0}" presName="LevelTwoTextNode" presStyleLbl="node3" presStyleIdx="0" presStyleCnt="4">
        <dgm:presLayoutVars>
          <dgm:chPref val="3"/>
        </dgm:presLayoutVars>
      </dgm:prSet>
      <dgm:spPr/>
    </dgm:pt>
    <dgm:pt modelId="{C50CC63E-EA93-4D8A-82F9-92F7EBEA8DD4}" type="pres">
      <dgm:prSet presAssocID="{4ACB0878-7DBA-4E32-853A-9728FD52F2D0}" presName="level3hierChild" presStyleCnt="0"/>
      <dgm:spPr/>
    </dgm:pt>
    <dgm:pt modelId="{888AB57B-00FB-49F0-BAC6-82C3ABD6B5E7}" type="pres">
      <dgm:prSet presAssocID="{E5AB1FBE-B958-4B38-8DEC-8660C80367CB}" presName="conn2-1" presStyleLbl="parChTrans1D4" presStyleIdx="0" presStyleCnt="4"/>
      <dgm:spPr/>
    </dgm:pt>
    <dgm:pt modelId="{FE22985F-CB7C-444A-8AD9-B942AE7C2E72}" type="pres">
      <dgm:prSet presAssocID="{E5AB1FBE-B958-4B38-8DEC-8660C80367CB}" presName="connTx" presStyleLbl="parChTrans1D4" presStyleIdx="0" presStyleCnt="4"/>
      <dgm:spPr/>
    </dgm:pt>
    <dgm:pt modelId="{15FE4296-D6E9-44D8-A8FE-BEA8A7AE703B}" type="pres">
      <dgm:prSet presAssocID="{50725F53-B904-4AB1-96B1-371B85778B93}" presName="root2" presStyleCnt="0"/>
      <dgm:spPr/>
    </dgm:pt>
    <dgm:pt modelId="{A48F0046-6616-425D-848A-33184E891AFE}" type="pres">
      <dgm:prSet presAssocID="{50725F53-B904-4AB1-96B1-371B85778B93}" presName="LevelTwoTextNode" presStyleLbl="node4" presStyleIdx="0" presStyleCnt="4">
        <dgm:presLayoutVars>
          <dgm:chPref val="3"/>
        </dgm:presLayoutVars>
      </dgm:prSet>
      <dgm:spPr/>
    </dgm:pt>
    <dgm:pt modelId="{C98FC63C-FAFF-414B-8500-7D0611F3A33A}" type="pres">
      <dgm:prSet presAssocID="{50725F53-B904-4AB1-96B1-371B85778B93}" presName="level3hierChild" presStyleCnt="0"/>
      <dgm:spPr/>
    </dgm:pt>
    <dgm:pt modelId="{312C00B0-8E73-4A2F-8404-B78DD95C4EA6}" type="pres">
      <dgm:prSet presAssocID="{E165D8CF-D37B-48CF-A22F-7DC6B3FD9D06}" presName="conn2-1" presStyleLbl="parChTrans1D3" presStyleIdx="1" presStyleCnt="4"/>
      <dgm:spPr/>
    </dgm:pt>
    <dgm:pt modelId="{0E321343-1557-4B38-9AED-3CE0FF82D134}" type="pres">
      <dgm:prSet presAssocID="{E165D8CF-D37B-48CF-A22F-7DC6B3FD9D06}" presName="connTx" presStyleLbl="parChTrans1D3" presStyleIdx="1" presStyleCnt="4"/>
      <dgm:spPr/>
    </dgm:pt>
    <dgm:pt modelId="{234A3E30-3B15-4996-A008-009BF5667F0E}" type="pres">
      <dgm:prSet presAssocID="{97A1BAFC-11C4-4060-976A-3856174BF44B}" presName="root2" presStyleCnt="0"/>
      <dgm:spPr/>
    </dgm:pt>
    <dgm:pt modelId="{C37B234D-43C4-4F9F-B078-CADBD4A13934}" type="pres">
      <dgm:prSet presAssocID="{97A1BAFC-11C4-4060-976A-3856174BF44B}" presName="LevelTwoTextNode" presStyleLbl="node3" presStyleIdx="1" presStyleCnt="4">
        <dgm:presLayoutVars>
          <dgm:chPref val="3"/>
        </dgm:presLayoutVars>
      </dgm:prSet>
      <dgm:spPr/>
    </dgm:pt>
    <dgm:pt modelId="{A4D1F671-6441-44C8-A4A2-639C34786156}" type="pres">
      <dgm:prSet presAssocID="{97A1BAFC-11C4-4060-976A-3856174BF44B}" presName="level3hierChild" presStyleCnt="0"/>
      <dgm:spPr/>
    </dgm:pt>
    <dgm:pt modelId="{82E70D1C-C06E-4804-B85F-4821376F1133}" type="pres">
      <dgm:prSet presAssocID="{681286D2-37BA-4FC6-834F-45D89BBCB39C}" presName="conn2-1" presStyleLbl="parChTrans1D4" presStyleIdx="1" presStyleCnt="4"/>
      <dgm:spPr/>
    </dgm:pt>
    <dgm:pt modelId="{F5C19BAC-1E97-4E91-BEC9-E3325A54C1D9}" type="pres">
      <dgm:prSet presAssocID="{681286D2-37BA-4FC6-834F-45D89BBCB39C}" presName="connTx" presStyleLbl="parChTrans1D4" presStyleIdx="1" presStyleCnt="4"/>
      <dgm:spPr/>
    </dgm:pt>
    <dgm:pt modelId="{4E4925DD-A40E-4E55-B72D-0F6BA0E77554}" type="pres">
      <dgm:prSet presAssocID="{41E08F84-C7A6-419E-B97E-2C3328CA6C17}" presName="root2" presStyleCnt="0"/>
      <dgm:spPr/>
    </dgm:pt>
    <dgm:pt modelId="{8C543BC7-F348-4270-AFDB-51682684571A}" type="pres">
      <dgm:prSet presAssocID="{41E08F84-C7A6-419E-B97E-2C3328CA6C17}" presName="LevelTwoTextNode" presStyleLbl="node4" presStyleIdx="1" presStyleCnt="4">
        <dgm:presLayoutVars>
          <dgm:chPref val="3"/>
        </dgm:presLayoutVars>
      </dgm:prSet>
      <dgm:spPr/>
    </dgm:pt>
    <dgm:pt modelId="{68ACF734-B7EA-47EB-B7A9-44C4BA3F2F57}" type="pres">
      <dgm:prSet presAssocID="{41E08F84-C7A6-419E-B97E-2C3328CA6C17}" presName="level3hierChild" presStyleCnt="0"/>
      <dgm:spPr/>
    </dgm:pt>
    <dgm:pt modelId="{5141F3D2-8F05-4543-97CA-DEFFA621652F}" type="pres">
      <dgm:prSet presAssocID="{B2C11B59-F534-4C7B-88CB-BF81BF64B04E}" presName="conn2-1" presStyleLbl="parChTrans1D2" presStyleIdx="1" presStyleCnt="2"/>
      <dgm:spPr/>
    </dgm:pt>
    <dgm:pt modelId="{7A8B58D9-F88F-4D12-ABC4-BC2509E08CD7}" type="pres">
      <dgm:prSet presAssocID="{B2C11B59-F534-4C7B-88CB-BF81BF64B04E}" presName="connTx" presStyleLbl="parChTrans1D2" presStyleIdx="1" presStyleCnt="2"/>
      <dgm:spPr/>
    </dgm:pt>
    <dgm:pt modelId="{15B9D46B-E6D6-40B4-8AE2-27C253C00B84}" type="pres">
      <dgm:prSet presAssocID="{2378C71A-314C-460F-AC36-59DD256BC4CB}" presName="root2" presStyleCnt="0"/>
      <dgm:spPr/>
    </dgm:pt>
    <dgm:pt modelId="{AB063798-E829-41D5-B059-D4805E2CACD4}" type="pres">
      <dgm:prSet presAssocID="{2378C71A-314C-460F-AC36-59DD256BC4CB}" presName="LevelTwoTextNode" presStyleLbl="node2" presStyleIdx="1" presStyleCnt="2">
        <dgm:presLayoutVars>
          <dgm:chPref val="3"/>
        </dgm:presLayoutVars>
      </dgm:prSet>
      <dgm:spPr/>
    </dgm:pt>
    <dgm:pt modelId="{022335AF-5F78-4A20-A43F-5F2568B0A82C}" type="pres">
      <dgm:prSet presAssocID="{2378C71A-314C-460F-AC36-59DD256BC4CB}" presName="level3hierChild" presStyleCnt="0"/>
      <dgm:spPr/>
    </dgm:pt>
    <dgm:pt modelId="{7B0052D4-175A-4735-9E88-E5B0C5AECF0F}" type="pres">
      <dgm:prSet presAssocID="{18A1385D-AADA-455B-BC42-C908D02C2D51}" presName="conn2-1" presStyleLbl="parChTrans1D3" presStyleIdx="2" presStyleCnt="4"/>
      <dgm:spPr/>
    </dgm:pt>
    <dgm:pt modelId="{EA180A18-9657-4F22-890C-E0EC5057E837}" type="pres">
      <dgm:prSet presAssocID="{18A1385D-AADA-455B-BC42-C908D02C2D51}" presName="connTx" presStyleLbl="parChTrans1D3" presStyleIdx="2" presStyleCnt="4"/>
      <dgm:spPr/>
    </dgm:pt>
    <dgm:pt modelId="{9A42C501-5644-4CBE-B051-8B5C5B177C4F}" type="pres">
      <dgm:prSet presAssocID="{2EE14198-5050-4A89-9664-EEE97C3F92F7}" presName="root2" presStyleCnt="0"/>
      <dgm:spPr/>
    </dgm:pt>
    <dgm:pt modelId="{7C2454C8-22C0-4D81-90A5-063A32551913}" type="pres">
      <dgm:prSet presAssocID="{2EE14198-5050-4A89-9664-EEE97C3F92F7}" presName="LevelTwoTextNode" presStyleLbl="node3" presStyleIdx="2" presStyleCnt="4">
        <dgm:presLayoutVars>
          <dgm:chPref val="3"/>
        </dgm:presLayoutVars>
      </dgm:prSet>
      <dgm:spPr/>
    </dgm:pt>
    <dgm:pt modelId="{E060466B-6ECB-4BFC-8A16-8B3CA58C0193}" type="pres">
      <dgm:prSet presAssocID="{2EE14198-5050-4A89-9664-EEE97C3F92F7}" presName="level3hierChild" presStyleCnt="0"/>
      <dgm:spPr/>
    </dgm:pt>
    <dgm:pt modelId="{C3125A0E-34AB-4835-B602-589D9449FB69}" type="pres">
      <dgm:prSet presAssocID="{33691148-237E-46D4-BB1A-35B222B67692}" presName="conn2-1" presStyleLbl="parChTrans1D4" presStyleIdx="2" presStyleCnt="4"/>
      <dgm:spPr/>
    </dgm:pt>
    <dgm:pt modelId="{374C342E-E61E-46B0-ACD7-EBA9D7FA632C}" type="pres">
      <dgm:prSet presAssocID="{33691148-237E-46D4-BB1A-35B222B67692}" presName="connTx" presStyleLbl="parChTrans1D4" presStyleIdx="2" presStyleCnt="4"/>
      <dgm:spPr/>
    </dgm:pt>
    <dgm:pt modelId="{B3C43B9C-2605-405B-95F7-8A34303F4214}" type="pres">
      <dgm:prSet presAssocID="{8732E72D-0C7C-498C-AC33-63D828CE73A2}" presName="root2" presStyleCnt="0"/>
      <dgm:spPr/>
    </dgm:pt>
    <dgm:pt modelId="{0EF15C2C-7042-44D2-95EE-0561FB07792D}" type="pres">
      <dgm:prSet presAssocID="{8732E72D-0C7C-498C-AC33-63D828CE73A2}" presName="LevelTwoTextNode" presStyleLbl="node4" presStyleIdx="2" presStyleCnt="4">
        <dgm:presLayoutVars>
          <dgm:chPref val="3"/>
        </dgm:presLayoutVars>
      </dgm:prSet>
      <dgm:spPr/>
    </dgm:pt>
    <dgm:pt modelId="{AD8F3B19-5FF9-480D-946C-BA0FA7FDC9EF}" type="pres">
      <dgm:prSet presAssocID="{8732E72D-0C7C-498C-AC33-63D828CE73A2}" presName="level3hierChild" presStyleCnt="0"/>
      <dgm:spPr/>
    </dgm:pt>
    <dgm:pt modelId="{EF850E3C-3758-4FDC-ADDC-62E2446228B4}" type="pres">
      <dgm:prSet presAssocID="{494B56DA-69C3-4372-B256-0AC80C540C39}" presName="conn2-1" presStyleLbl="parChTrans1D3" presStyleIdx="3" presStyleCnt="4"/>
      <dgm:spPr/>
    </dgm:pt>
    <dgm:pt modelId="{0F3E2EF4-7AAB-4928-BD64-D62233B0AC20}" type="pres">
      <dgm:prSet presAssocID="{494B56DA-69C3-4372-B256-0AC80C540C39}" presName="connTx" presStyleLbl="parChTrans1D3" presStyleIdx="3" presStyleCnt="4"/>
      <dgm:spPr/>
    </dgm:pt>
    <dgm:pt modelId="{9FFD19BE-A84D-4EDF-8A86-BAFD51D924CB}" type="pres">
      <dgm:prSet presAssocID="{A9E995DB-3C83-42D2-9804-4EAEB231199B}" presName="root2" presStyleCnt="0"/>
      <dgm:spPr/>
    </dgm:pt>
    <dgm:pt modelId="{5181CBED-8056-4D79-8FBB-F72570A33BE7}" type="pres">
      <dgm:prSet presAssocID="{A9E995DB-3C83-42D2-9804-4EAEB231199B}" presName="LevelTwoTextNode" presStyleLbl="node3" presStyleIdx="3" presStyleCnt="4">
        <dgm:presLayoutVars>
          <dgm:chPref val="3"/>
        </dgm:presLayoutVars>
      </dgm:prSet>
      <dgm:spPr/>
    </dgm:pt>
    <dgm:pt modelId="{8A8B7E72-B560-4FF9-890F-43DB033DDF0E}" type="pres">
      <dgm:prSet presAssocID="{A9E995DB-3C83-42D2-9804-4EAEB231199B}" presName="level3hierChild" presStyleCnt="0"/>
      <dgm:spPr/>
    </dgm:pt>
    <dgm:pt modelId="{4C40A65A-1642-4F9C-8182-D44ADC3A32E8}" type="pres">
      <dgm:prSet presAssocID="{715A167D-FAE0-4A13-A4CC-A92D39EED376}" presName="conn2-1" presStyleLbl="parChTrans1D4" presStyleIdx="3" presStyleCnt="4"/>
      <dgm:spPr/>
    </dgm:pt>
    <dgm:pt modelId="{C0597CE2-9949-4B3B-A33F-F19806BEE215}" type="pres">
      <dgm:prSet presAssocID="{715A167D-FAE0-4A13-A4CC-A92D39EED376}" presName="connTx" presStyleLbl="parChTrans1D4" presStyleIdx="3" presStyleCnt="4"/>
      <dgm:spPr/>
    </dgm:pt>
    <dgm:pt modelId="{102B4360-BF9B-4F5E-8716-15CCBF01822A}" type="pres">
      <dgm:prSet presAssocID="{DCF998A6-2DBB-4661-B666-A6382678E83F}" presName="root2" presStyleCnt="0"/>
      <dgm:spPr/>
    </dgm:pt>
    <dgm:pt modelId="{7AF80ACA-A99B-4F4F-AA2C-2A0EB0EF0BE3}" type="pres">
      <dgm:prSet presAssocID="{DCF998A6-2DBB-4661-B666-A6382678E83F}" presName="LevelTwoTextNode" presStyleLbl="node4" presStyleIdx="3" presStyleCnt="4">
        <dgm:presLayoutVars>
          <dgm:chPref val="3"/>
        </dgm:presLayoutVars>
      </dgm:prSet>
      <dgm:spPr/>
    </dgm:pt>
    <dgm:pt modelId="{1CE5BE1F-4330-44B4-A2D3-809D8181AE4E}" type="pres">
      <dgm:prSet presAssocID="{DCF998A6-2DBB-4661-B666-A6382678E83F}" presName="level3hierChild" presStyleCnt="0"/>
      <dgm:spPr/>
    </dgm:pt>
  </dgm:ptLst>
  <dgm:cxnLst>
    <dgm:cxn modelId="{E60F5205-2E2E-408B-915F-E2562ACC5E68}" type="presOf" srcId="{494B56DA-69C3-4372-B256-0AC80C540C39}" destId="{EF850E3C-3758-4FDC-ADDC-62E2446228B4}" srcOrd="0" destOrd="0" presId="urn:microsoft.com/office/officeart/2005/8/layout/hierarchy2"/>
    <dgm:cxn modelId="{D36AAC10-48D1-4778-B8AE-D26F4FF763B7}" type="presOf" srcId="{9C5BD4BD-BBFF-4D0B-880D-A4558DBBB616}" destId="{904C47FD-93F0-4C2E-8802-BEEB5F8AF169}" srcOrd="1" destOrd="0" presId="urn:microsoft.com/office/officeart/2005/8/layout/hierarchy2"/>
    <dgm:cxn modelId="{6DD1521C-5DE1-46E9-8B0C-0768257F8933}" srcId="{C9D8C5B9-CB16-4417-BBE4-C463FFFD6BC1}" destId="{4ACB0878-7DBA-4E32-853A-9728FD52F2D0}" srcOrd="0" destOrd="0" parTransId="{9C5BD4BD-BBFF-4D0B-880D-A4558DBBB616}" sibTransId="{5E6A3143-1E63-496F-9E96-9960E2AC7885}"/>
    <dgm:cxn modelId="{BD8FD022-E0A6-4CBD-98DB-3D6BFCED47F6}" type="presOf" srcId="{33691148-237E-46D4-BB1A-35B222B67692}" destId="{374C342E-E61E-46B0-ACD7-EBA9D7FA632C}" srcOrd="1" destOrd="0" presId="urn:microsoft.com/office/officeart/2005/8/layout/hierarchy2"/>
    <dgm:cxn modelId="{9CD7F023-ECD8-4CEA-883C-5ADDF527AF29}" srcId="{521F3A09-EE88-4254-B6A3-EB9E01ADE2E5}" destId="{2378C71A-314C-460F-AC36-59DD256BC4CB}" srcOrd="1" destOrd="0" parTransId="{B2C11B59-F534-4C7B-88CB-BF81BF64B04E}" sibTransId="{054036DD-6002-4ACA-8704-93C43AC4D560}"/>
    <dgm:cxn modelId="{7640B52E-4E75-4BF7-9240-6D0CD7B8F25C}" type="presOf" srcId="{521F3A09-EE88-4254-B6A3-EB9E01ADE2E5}" destId="{F9DB79EF-A1E7-4793-B295-F6410302B65C}" srcOrd="0" destOrd="0" presId="urn:microsoft.com/office/officeart/2005/8/layout/hierarchy2"/>
    <dgm:cxn modelId="{A8CFA431-A258-4C77-A4E9-ED87478D795A}" srcId="{4ACB0878-7DBA-4E32-853A-9728FD52F2D0}" destId="{50725F53-B904-4AB1-96B1-371B85778B93}" srcOrd="0" destOrd="0" parTransId="{E5AB1FBE-B958-4B38-8DEC-8660C80367CB}" sibTransId="{15AE50CC-1444-46BC-9705-C1FC8A409DC7}"/>
    <dgm:cxn modelId="{E69E1832-F819-42DE-BAD4-D496BFFB2063}" type="presOf" srcId="{E165D8CF-D37B-48CF-A22F-7DC6B3FD9D06}" destId="{0E321343-1557-4B38-9AED-3CE0FF82D134}" srcOrd="1" destOrd="0" presId="urn:microsoft.com/office/officeart/2005/8/layout/hierarchy2"/>
    <dgm:cxn modelId="{CCCEA062-308C-4044-AD30-DB1AB2708592}" type="presOf" srcId="{5ADF3BE3-B92E-40FE-B6A8-6673C215C41C}" destId="{9DF425F4-19C9-4023-B586-89105F8FD14A}" srcOrd="0" destOrd="0" presId="urn:microsoft.com/office/officeart/2005/8/layout/hierarchy2"/>
    <dgm:cxn modelId="{A4742144-2C77-4F9C-BAC6-DD594F61561A}" type="presOf" srcId="{18A1385D-AADA-455B-BC42-C908D02C2D51}" destId="{7B0052D4-175A-4735-9E88-E5B0C5AECF0F}" srcOrd="0" destOrd="0" presId="urn:microsoft.com/office/officeart/2005/8/layout/hierarchy2"/>
    <dgm:cxn modelId="{5304D846-4905-4B34-B980-C71084ED82DB}" type="presOf" srcId="{E5AB1FBE-B958-4B38-8DEC-8660C80367CB}" destId="{FE22985F-CB7C-444A-8AD9-B942AE7C2E72}" srcOrd="1" destOrd="0" presId="urn:microsoft.com/office/officeart/2005/8/layout/hierarchy2"/>
    <dgm:cxn modelId="{92D0096B-A4D4-4F36-9D90-53D5806FDAA0}" srcId="{2378C71A-314C-460F-AC36-59DD256BC4CB}" destId="{A9E995DB-3C83-42D2-9804-4EAEB231199B}" srcOrd="1" destOrd="0" parTransId="{494B56DA-69C3-4372-B256-0AC80C540C39}" sibTransId="{6B15B95E-4103-4B65-B228-CDC5D53EF249}"/>
    <dgm:cxn modelId="{F1080E6B-C9D0-4EFC-A506-63A86C7DC6D1}" type="presOf" srcId="{681286D2-37BA-4FC6-834F-45D89BBCB39C}" destId="{F5C19BAC-1E97-4E91-BEC9-E3325A54C1D9}" srcOrd="1" destOrd="0" presId="urn:microsoft.com/office/officeart/2005/8/layout/hierarchy2"/>
    <dgm:cxn modelId="{A4FEC76B-0137-4D6E-804B-AFC64343D081}" type="presOf" srcId="{8732E72D-0C7C-498C-AC33-63D828CE73A2}" destId="{0EF15C2C-7042-44D2-95EE-0561FB07792D}" srcOrd="0" destOrd="0" presId="urn:microsoft.com/office/officeart/2005/8/layout/hierarchy2"/>
    <dgm:cxn modelId="{A0119471-656B-4DB1-A63D-38D3953ECBD0}" srcId="{97A1BAFC-11C4-4060-976A-3856174BF44B}" destId="{41E08F84-C7A6-419E-B97E-2C3328CA6C17}" srcOrd="0" destOrd="0" parTransId="{681286D2-37BA-4FC6-834F-45D89BBCB39C}" sibTransId="{5464483E-A2E6-4643-B813-F041CB2EA75C}"/>
    <dgm:cxn modelId="{C0090D58-B360-4037-9C0E-3EC165938C0F}" type="presOf" srcId="{4ACB0878-7DBA-4E32-853A-9728FD52F2D0}" destId="{240024C2-2CD6-48FF-80CB-8390110CCE7F}" srcOrd="0" destOrd="0" presId="urn:microsoft.com/office/officeart/2005/8/layout/hierarchy2"/>
    <dgm:cxn modelId="{316DEC7E-00CA-4044-9AEB-3750AC33F4CE}" type="presOf" srcId="{B2C11B59-F534-4C7B-88CB-BF81BF64B04E}" destId="{7A8B58D9-F88F-4D12-ABC4-BC2509E08CD7}" srcOrd="1" destOrd="0" presId="urn:microsoft.com/office/officeart/2005/8/layout/hierarchy2"/>
    <dgm:cxn modelId="{0280FC81-90A1-49C6-8B52-4CAF4C33E513}" type="presOf" srcId="{A9E995DB-3C83-42D2-9804-4EAEB231199B}" destId="{5181CBED-8056-4D79-8FBB-F72570A33BE7}" srcOrd="0" destOrd="0" presId="urn:microsoft.com/office/officeart/2005/8/layout/hierarchy2"/>
    <dgm:cxn modelId="{E1469982-4B5B-4221-BE9C-2AFB3C3471E6}" srcId="{2EE14198-5050-4A89-9664-EEE97C3F92F7}" destId="{8732E72D-0C7C-498C-AC33-63D828CE73A2}" srcOrd="0" destOrd="0" parTransId="{33691148-237E-46D4-BB1A-35B222B67692}" sibTransId="{B5B5D195-957C-4BEE-838F-7541DA22B73E}"/>
    <dgm:cxn modelId="{70A7E282-9485-4021-A7C0-AE5D8620AB26}" type="presOf" srcId="{2EE14198-5050-4A89-9664-EEE97C3F92F7}" destId="{7C2454C8-22C0-4D81-90A5-063A32551913}" srcOrd="0" destOrd="0" presId="urn:microsoft.com/office/officeart/2005/8/layout/hierarchy2"/>
    <dgm:cxn modelId="{D0DD8191-34FE-45B3-81BA-A6CFDDA80AA3}" type="presOf" srcId="{33691148-237E-46D4-BB1A-35B222B67692}" destId="{C3125A0E-34AB-4835-B602-589D9449FB69}" srcOrd="0" destOrd="0" presId="urn:microsoft.com/office/officeart/2005/8/layout/hierarchy2"/>
    <dgm:cxn modelId="{ABE74193-AC65-4FFA-894B-E8A2959C3DBC}" type="presOf" srcId="{494B56DA-69C3-4372-B256-0AC80C540C39}" destId="{0F3E2EF4-7AAB-4928-BD64-D62233B0AC20}" srcOrd="1" destOrd="0" presId="urn:microsoft.com/office/officeart/2005/8/layout/hierarchy2"/>
    <dgm:cxn modelId="{A6D48E96-F8D9-421F-A9A4-1236504B9151}" type="presOf" srcId="{E5AB1FBE-B958-4B38-8DEC-8660C80367CB}" destId="{888AB57B-00FB-49F0-BAC6-82C3ABD6B5E7}" srcOrd="0" destOrd="0" presId="urn:microsoft.com/office/officeart/2005/8/layout/hierarchy2"/>
    <dgm:cxn modelId="{829F6D97-1058-4ADC-8D6D-D0249FBFBCB5}" type="presOf" srcId="{715A167D-FAE0-4A13-A4CC-A92D39EED376}" destId="{C0597CE2-9949-4B3B-A33F-F19806BEE215}" srcOrd="1" destOrd="0" presId="urn:microsoft.com/office/officeart/2005/8/layout/hierarchy2"/>
    <dgm:cxn modelId="{C6BD039A-A075-4DCC-A3D4-8F183C8F4901}" type="presOf" srcId="{715A167D-FAE0-4A13-A4CC-A92D39EED376}" destId="{4C40A65A-1642-4F9C-8182-D44ADC3A32E8}" srcOrd="0" destOrd="0" presId="urn:microsoft.com/office/officeart/2005/8/layout/hierarchy2"/>
    <dgm:cxn modelId="{08985AA1-5760-4310-8A0B-18D0FE39E547}" type="presOf" srcId="{41E08F84-C7A6-419E-B97E-2C3328CA6C17}" destId="{8C543BC7-F348-4270-AFDB-51682684571A}" srcOrd="0" destOrd="0" presId="urn:microsoft.com/office/officeart/2005/8/layout/hierarchy2"/>
    <dgm:cxn modelId="{BFB1EEA4-4063-4569-8868-F68F6201BE73}" type="presOf" srcId="{C9D8C5B9-CB16-4417-BBE4-C463FFFD6BC1}" destId="{58159FC9-A626-4538-BDFE-5C2CEF494DB4}" srcOrd="0" destOrd="0" presId="urn:microsoft.com/office/officeart/2005/8/layout/hierarchy2"/>
    <dgm:cxn modelId="{8F85A2AB-1B18-4411-84A2-6B6235531B1D}" srcId="{A9E995DB-3C83-42D2-9804-4EAEB231199B}" destId="{DCF998A6-2DBB-4661-B666-A6382678E83F}" srcOrd="0" destOrd="0" parTransId="{715A167D-FAE0-4A13-A4CC-A92D39EED376}" sibTransId="{E3CF27FE-91A7-4DFC-B9A9-69ACA776DC47}"/>
    <dgm:cxn modelId="{BB7EB9C5-7417-4774-B9AA-00CCF3E89EF0}" type="presOf" srcId="{97A1BAFC-11C4-4060-976A-3856174BF44B}" destId="{C37B234D-43C4-4F9F-B078-CADBD4A13934}" srcOrd="0" destOrd="0" presId="urn:microsoft.com/office/officeart/2005/8/layout/hierarchy2"/>
    <dgm:cxn modelId="{48C4B4C7-E2B1-48E5-B97F-AC8A5BE87ADF}" type="presOf" srcId="{B2C11B59-F534-4C7B-88CB-BF81BF64B04E}" destId="{5141F3D2-8F05-4543-97CA-DEFFA621652F}" srcOrd="0" destOrd="0" presId="urn:microsoft.com/office/officeart/2005/8/layout/hierarchy2"/>
    <dgm:cxn modelId="{6B5A3EC8-7024-4ADE-A125-697CA5D187CA}" type="presOf" srcId="{37F723AB-B89C-43E3-842B-DE617F9F77D6}" destId="{12481E78-6004-4E89-BF9C-0FC3643CBE95}" srcOrd="0" destOrd="0" presId="urn:microsoft.com/office/officeart/2005/8/layout/hierarchy2"/>
    <dgm:cxn modelId="{EEAB76C8-7758-4703-9215-B3F0B4BAB5A3}" type="presOf" srcId="{2378C71A-314C-460F-AC36-59DD256BC4CB}" destId="{AB063798-E829-41D5-B059-D4805E2CACD4}" srcOrd="0" destOrd="0" presId="urn:microsoft.com/office/officeart/2005/8/layout/hierarchy2"/>
    <dgm:cxn modelId="{C58880CA-C5FC-42CF-8B42-427F03AD8238}" type="presOf" srcId="{18A1385D-AADA-455B-BC42-C908D02C2D51}" destId="{EA180A18-9657-4F22-890C-E0EC5057E837}" srcOrd="1" destOrd="0" presId="urn:microsoft.com/office/officeart/2005/8/layout/hierarchy2"/>
    <dgm:cxn modelId="{A93679CC-2E48-4735-B0FA-FCB0ECD79958}" srcId="{5ADF3BE3-B92E-40FE-B6A8-6673C215C41C}" destId="{521F3A09-EE88-4254-B6A3-EB9E01ADE2E5}" srcOrd="0" destOrd="0" parTransId="{8B1B9033-BFE5-4E74-AA30-26B26489F5F3}" sibTransId="{A9E57EF8-95F4-4619-B7DB-0832044EFBDE}"/>
    <dgm:cxn modelId="{F525A3D4-D7EB-4755-9A34-7A68185B9E17}" type="presOf" srcId="{DCF998A6-2DBB-4661-B666-A6382678E83F}" destId="{7AF80ACA-A99B-4F4F-AA2C-2A0EB0EF0BE3}" srcOrd="0" destOrd="0" presId="urn:microsoft.com/office/officeart/2005/8/layout/hierarchy2"/>
    <dgm:cxn modelId="{259BF9D4-DCFE-4A3D-AAC5-52ADC85A2347}" type="presOf" srcId="{681286D2-37BA-4FC6-834F-45D89BBCB39C}" destId="{82E70D1C-C06E-4804-B85F-4821376F1133}" srcOrd="0" destOrd="0" presId="urn:microsoft.com/office/officeart/2005/8/layout/hierarchy2"/>
    <dgm:cxn modelId="{E9B9ADE3-1BD5-43FD-9F4E-67A763DD6556}" type="presOf" srcId="{9C5BD4BD-BBFF-4D0B-880D-A4558DBBB616}" destId="{8B3681CE-5FEF-42D8-8081-7654C109397D}" srcOrd="0" destOrd="0" presId="urn:microsoft.com/office/officeart/2005/8/layout/hierarchy2"/>
    <dgm:cxn modelId="{725ED9E3-F8F5-4428-937A-4F26715F794A}" type="presOf" srcId="{E165D8CF-D37B-48CF-A22F-7DC6B3FD9D06}" destId="{312C00B0-8E73-4A2F-8404-B78DD95C4EA6}" srcOrd="0" destOrd="0" presId="urn:microsoft.com/office/officeart/2005/8/layout/hierarchy2"/>
    <dgm:cxn modelId="{D6C6EAE3-101E-4005-BDE6-0AC7FBE3B17F}" type="presOf" srcId="{50725F53-B904-4AB1-96B1-371B85778B93}" destId="{A48F0046-6616-425D-848A-33184E891AFE}" srcOrd="0" destOrd="0" presId="urn:microsoft.com/office/officeart/2005/8/layout/hierarchy2"/>
    <dgm:cxn modelId="{B5F82BF1-FE74-45CC-90E1-59138F119BF4}" srcId="{C9D8C5B9-CB16-4417-BBE4-C463FFFD6BC1}" destId="{97A1BAFC-11C4-4060-976A-3856174BF44B}" srcOrd="1" destOrd="0" parTransId="{E165D8CF-D37B-48CF-A22F-7DC6B3FD9D06}" sibTransId="{8AA1F15D-35B4-455D-8EC5-0DE40D98BEFB}"/>
    <dgm:cxn modelId="{2CDC66F7-A559-446A-BAC4-D36381BCF97E}" srcId="{521F3A09-EE88-4254-B6A3-EB9E01ADE2E5}" destId="{C9D8C5B9-CB16-4417-BBE4-C463FFFD6BC1}" srcOrd="0" destOrd="0" parTransId="{37F723AB-B89C-43E3-842B-DE617F9F77D6}" sibTransId="{1AC45FF8-889A-4930-B9AB-89696CCAA0BB}"/>
    <dgm:cxn modelId="{4FEA67FD-DDE6-4292-BAE8-C4CE4F295E4C}" srcId="{2378C71A-314C-460F-AC36-59DD256BC4CB}" destId="{2EE14198-5050-4A89-9664-EEE97C3F92F7}" srcOrd="0" destOrd="0" parTransId="{18A1385D-AADA-455B-BC42-C908D02C2D51}" sibTransId="{397B21FF-2B27-4510-A693-D4440A0DB475}"/>
    <dgm:cxn modelId="{A4E8E7FF-C27E-4FAF-B0CE-898EE16389AC}" type="presOf" srcId="{37F723AB-B89C-43E3-842B-DE617F9F77D6}" destId="{28377F16-87C4-4D02-A0A6-2D08A48CF1E5}" srcOrd="1" destOrd="0" presId="urn:microsoft.com/office/officeart/2005/8/layout/hierarchy2"/>
    <dgm:cxn modelId="{80727D1F-3498-4CC8-8F0E-5978864B3898}" type="presParOf" srcId="{9DF425F4-19C9-4023-B586-89105F8FD14A}" destId="{5BA279DE-A097-446C-9FC3-FE0D55AD5C63}" srcOrd="0" destOrd="0" presId="urn:microsoft.com/office/officeart/2005/8/layout/hierarchy2"/>
    <dgm:cxn modelId="{132ED2E4-E61A-4153-B8B1-047D688C2AB2}" type="presParOf" srcId="{5BA279DE-A097-446C-9FC3-FE0D55AD5C63}" destId="{F9DB79EF-A1E7-4793-B295-F6410302B65C}" srcOrd="0" destOrd="0" presId="urn:microsoft.com/office/officeart/2005/8/layout/hierarchy2"/>
    <dgm:cxn modelId="{9627B5E3-A15C-4149-A6D1-F54FA20E8AEC}" type="presParOf" srcId="{5BA279DE-A097-446C-9FC3-FE0D55AD5C63}" destId="{51C1194A-4DB7-44F8-BF77-2CCD81A33F00}" srcOrd="1" destOrd="0" presId="urn:microsoft.com/office/officeart/2005/8/layout/hierarchy2"/>
    <dgm:cxn modelId="{52FA0317-DAD0-42C6-94C7-F1969F638A20}" type="presParOf" srcId="{51C1194A-4DB7-44F8-BF77-2CCD81A33F00}" destId="{12481E78-6004-4E89-BF9C-0FC3643CBE95}" srcOrd="0" destOrd="0" presId="urn:microsoft.com/office/officeart/2005/8/layout/hierarchy2"/>
    <dgm:cxn modelId="{EFBEDBAE-DDC6-4AB2-AC99-5B28F94638A2}" type="presParOf" srcId="{12481E78-6004-4E89-BF9C-0FC3643CBE95}" destId="{28377F16-87C4-4D02-A0A6-2D08A48CF1E5}" srcOrd="0" destOrd="0" presId="urn:microsoft.com/office/officeart/2005/8/layout/hierarchy2"/>
    <dgm:cxn modelId="{67631FDB-17F3-4351-9990-2E1ECC902427}" type="presParOf" srcId="{51C1194A-4DB7-44F8-BF77-2CCD81A33F00}" destId="{058767DF-61F5-4B81-AF42-D77302851811}" srcOrd="1" destOrd="0" presId="urn:microsoft.com/office/officeart/2005/8/layout/hierarchy2"/>
    <dgm:cxn modelId="{A2DA5C08-2D49-4378-ADB0-7B6FDD063836}" type="presParOf" srcId="{058767DF-61F5-4B81-AF42-D77302851811}" destId="{58159FC9-A626-4538-BDFE-5C2CEF494DB4}" srcOrd="0" destOrd="0" presId="urn:microsoft.com/office/officeart/2005/8/layout/hierarchy2"/>
    <dgm:cxn modelId="{7AAB0B96-F519-4D8E-9F74-889C61365D1C}" type="presParOf" srcId="{058767DF-61F5-4B81-AF42-D77302851811}" destId="{668ED6A2-A7EA-4C32-B7C4-35B759C4A708}" srcOrd="1" destOrd="0" presId="urn:microsoft.com/office/officeart/2005/8/layout/hierarchy2"/>
    <dgm:cxn modelId="{00DC8A46-8496-4909-BC6F-0EDA747D6881}" type="presParOf" srcId="{668ED6A2-A7EA-4C32-B7C4-35B759C4A708}" destId="{8B3681CE-5FEF-42D8-8081-7654C109397D}" srcOrd="0" destOrd="0" presId="urn:microsoft.com/office/officeart/2005/8/layout/hierarchy2"/>
    <dgm:cxn modelId="{3968B630-A63A-468A-A29C-1726311571A0}" type="presParOf" srcId="{8B3681CE-5FEF-42D8-8081-7654C109397D}" destId="{904C47FD-93F0-4C2E-8802-BEEB5F8AF169}" srcOrd="0" destOrd="0" presId="urn:microsoft.com/office/officeart/2005/8/layout/hierarchy2"/>
    <dgm:cxn modelId="{CFD7A575-150F-4340-9D61-399D569D62BD}" type="presParOf" srcId="{668ED6A2-A7EA-4C32-B7C4-35B759C4A708}" destId="{20D57250-36E0-432C-81A8-96E3F1079142}" srcOrd="1" destOrd="0" presId="urn:microsoft.com/office/officeart/2005/8/layout/hierarchy2"/>
    <dgm:cxn modelId="{4440304E-62F8-4B39-88DB-66EBBF53401B}" type="presParOf" srcId="{20D57250-36E0-432C-81A8-96E3F1079142}" destId="{240024C2-2CD6-48FF-80CB-8390110CCE7F}" srcOrd="0" destOrd="0" presId="urn:microsoft.com/office/officeart/2005/8/layout/hierarchy2"/>
    <dgm:cxn modelId="{085EC866-EF6E-46C9-B665-995884777B50}" type="presParOf" srcId="{20D57250-36E0-432C-81A8-96E3F1079142}" destId="{C50CC63E-EA93-4D8A-82F9-92F7EBEA8DD4}" srcOrd="1" destOrd="0" presId="urn:microsoft.com/office/officeart/2005/8/layout/hierarchy2"/>
    <dgm:cxn modelId="{5EBAC67D-D9A3-433A-BA3E-170DED2D91F8}" type="presParOf" srcId="{C50CC63E-EA93-4D8A-82F9-92F7EBEA8DD4}" destId="{888AB57B-00FB-49F0-BAC6-82C3ABD6B5E7}" srcOrd="0" destOrd="0" presId="urn:microsoft.com/office/officeart/2005/8/layout/hierarchy2"/>
    <dgm:cxn modelId="{817E2886-38F7-4EC1-8231-DAB62B6BAF1D}" type="presParOf" srcId="{888AB57B-00FB-49F0-BAC6-82C3ABD6B5E7}" destId="{FE22985F-CB7C-444A-8AD9-B942AE7C2E72}" srcOrd="0" destOrd="0" presId="urn:microsoft.com/office/officeart/2005/8/layout/hierarchy2"/>
    <dgm:cxn modelId="{CF26CB5D-494E-4653-82B7-45926CDA6A3C}" type="presParOf" srcId="{C50CC63E-EA93-4D8A-82F9-92F7EBEA8DD4}" destId="{15FE4296-D6E9-44D8-A8FE-BEA8A7AE703B}" srcOrd="1" destOrd="0" presId="urn:microsoft.com/office/officeart/2005/8/layout/hierarchy2"/>
    <dgm:cxn modelId="{17AE663E-CC50-4D96-B9A5-F9D25D1C5076}" type="presParOf" srcId="{15FE4296-D6E9-44D8-A8FE-BEA8A7AE703B}" destId="{A48F0046-6616-425D-848A-33184E891AFE}" srcOrd="0" destOrd="0" presId="urn:microsoft.com/office/officeart/2005/8/layout/hierarchy2"/>
    <dgm:cxn modelId="{34711B93-CD61-4A94-B00F-1854E9C755E1}" type="presParOf" srcId="{15FE4296-D6E9-44D8-A8FE-BEA8A7AE703B}" destId="{C98FC63C-FAFF-414B-8500-7D0611F3A33A}" srcOrd="1" destOrd="0" presId="urn:microsoft.com/office/officeart/2005/8/layout/hierarchy2"/>
    <dgm:cxn modelId="{62422FE5-70B9-4C1D-A83D-E54C78694935}" type="presParOf" srcId="{668ED6A2-A7EA-4C32-B7C4-35B759C4A708}" destId="{312C00B0-8E73-4A2F-8404-B78DD95C4EA6}" srcOrd="2" destOrd="0" presId="urn:microsoft.com/office/officeart/2005/8/layout/hierarchy2"/>
    <dgm:cxn modelId="{6A6B6F36-B296-4742-9170-74F8715430BD}" type="presParOf" srcId="{312C00B0-8E73-4A2F-8404-B78DD95C4EA6}" destId="{0E321343-1557-4B38-9AED-3CE0FF82D134}" srcOrd="0" destOrd="0" presId="urn:microsoft.com/office/officeart/2005/8/layout/hierarchy2"/>
    <dgm:cxn modelId="{DEE1DB76-DD99-4BEB-A5C0-11122A375DD9}" type="presParOf" srcId="{668ED6A2-A7EA-4C32-B7C4-35B759C4A708}" destId="{234A3E30-3B15-4996-A008-009BF5667F0E}" srcOrd="3" destOrd="0" presId="urn:microsoft.com/office/officeart/2005/8/layout/hierarchy2"/>
    <dgm:cxn modelId="{A0CA7CBF-AED9-40E4-8219-05FE0B3A30A7}" type="presParOf" srcId="{234A3E30-3B15-4996-A008-009BF5667F0E}" destId="{C37B234D-43C4-4F9F-B078-CADBD4A13934}" srcOrd="0" destOrd="0" presId="urn:microsoft.com/office/officeart/2005/8/layout/hierarchy2"/>
    <dgm:cxn modelId="{974AC9C7-5415-4405-A48A-F74B53C30639}" type="presParOf" srcId="{234A3E30-3B15-4996-A008-009BF5667F0E}" destId="{A4D1F671-6441-44C8-A4A2-639C34786156}" srcOrd="1" destOrd="0" presId="urn:microsoft.com/office/officeart/2005/8/layout/hierarchy2"/>
    <dgm:cxn modelId="{56404A2B-7770-41F3-BE34-CE41DEB92109}" type="presParOf" srcId="{A4D1F671-6441-44C8-A4A2-639C34786156}" destId="{82E70D1C-C06E-4804-B85F-4821376F1133}" srcOrd="0" destOrd="0" presId="urn:microsoft.com/office/officeart/2005/8/layout/hierarchy2"/>
    <dgm:cxn modelId="{D8933C75-7B30-4D34-8BB8-DF2F426A0DBD}" type="presParOf" srcId="{82E70D1C-C06E-4804-B85F-4821376F1133}" destId="{F5C19BAC-1E97-4E91-BEC9-E3325A54C1D9}" srcOrd="0" destOrd="0" presId="urn:microsoft.com/office/officeart/2005/8/layout/hierarchy2"/>
    <dgm:cxn modelId="{DDD65B72-431A-40C4-A011-264B149FB215}" type="presParOf" srcId="{A4D1F671-6441-44C8-A4A2-639C34786156}" destId="{4E4925DD-A40E-4E55-B72D-0F6BA0E77554}" srcOrd="1" destOrd="0" presId="urn:microsoft.com/office/officeart/2005/8/layout/hierarchy2"/>
    <dgm:cxn modelId="{3C16BCD1-C8A1-4238-A38B-35D5D5B7A3E0}" type="presParOf" srcId="{4E4925DD-A40E-4E55-B72D-0F6BA0E77554}" destId="{8C543BC7-F348-4270-AFDB-51682684571A}" srcOrd="0" destOrd="0" presId="urn:microsoft.com/office/officeart/2005/8/layout/hierarchy2"/>
    <dgm:cxn modelId="{0EF53ACD-14B7-4273-90C4-D8A6C53E2B6D}" type="presParOf" srcId="{4E4925DD-A40E-4E55-B72D-0F6BA0E77554}" destId="{68ACF734-B7EA-47EB-B7A9-44C4BA3F2F57}" srcOrd="1" destOrd="0" presId="urn:microsoft.com/office/officeart/2005/8/layout/hierarchy2"/>
    <dgm:cxn modelId="{CB1AD250-DE83-4D12-ABB3-5F9B2C84D885}" type="presParOf" srcId="{51C1194A-4DB7-44F8-BF77-2CCD81A33F00}" destId="{5141F3D2-8F05-4543-97CA-DEFFA621652F}" srcOrd="2" destOrd="0" presId="urn:microsoft.com/office/officeart/2005/8/layout/hierarchy2"/>
    <dgm:cxn modelId="{DAD263BA-924D-4BB9-81FE-6CB8335C1D24}" type="presParOf" srcId="{5141F3D2-8F05-4543-97CA-DEFFA621652F}" destId="{7A8B58D9-F88F-4D12-ABC4-BC2509E08CD7}" srcOrd="0" destOrd="0" presId="urn:microsoft.com/office/officeart/2005/8/layout/hierarchy2"/>
    <dgm:cxn modelId="{32B24E7B-66DE-41EA-BAB1-99DDADF5FFAC}" type="presParOf" srcId="{51C1194A-4DB7-44F8-BF77-2CCD81A33F00}" destId="{15B9D46B-E6D6-40B4-8AE2-27C253C00B84}" srcOrd="3" destOrd="0" presId="urn:microsoft.com/office/officeart/2005/8/layout/hierarchy2"/>
    <dgm:cxn modelId="{050C7DA8-2229-4B6C-A4E8-0C3BAC3E9AD1}" type="presParOf" srcId="{15B9D46B-E6D6-40B4-8AE2-27C253C00B84}" destId="{AB063798-E829-41D5-B059-D4805E2CACD4}" srcOrd="0" destOrd="0" presId="urn:microsoft.com/office/officeart/2005/8/layout/hierarchy2"/>
    <dgm:cxn modelId="{01A87FB7-6698-4908-AD9A-D60CAA6DD671}" type="presParOf" srcId="{15B9D46B-E6D6-40B4-8AE2-27C253C00B84}" destId="{022335AF-5F78-4A20-A43F-5F2568B0A82C}" srcOrd="1" destOrd="0" presId="urn:microsoft.com/office/officeart/2005/8/layout/hierarchy2"/>
    <dgm:cxn modelId="{70C5156F-66C6-4FA2-A077-E2C423AE7D09}" type="presParOf" srcId="{022335AF-5F78-4A20-A43F-5F2568B0A82C}" destId="{7B0052D4-175A-4735-9E88-E5B0C5AECF0F}" srcOrd="0" destOrd="0" presId="urn:microsoft.com/office/officeart/2005/8/layout/hierarchy2"/>
    <dgm:cxn modelId="{F17486C9-7DCD-4B08-92BD-D728B93DABF1}" type="presParOf" srcId="{7B0052D4-175A-4735-9E88-E5B0C5AECF0F}" destId="{EA180A18-9657-4F22-890C-E0EC5057E837}" srcOrd="0" destOrd="0" presId="urn:microsoft.com/office/officeart/2005/8/layout/hierarchy2"/>
    <dgm:cxn modelId="{A160FFA1-E1D2-47FC-BCE1-496DFD7CA252}" type="presParOf" srcId="{022335AF-5F78-4A20-A43F-5F2568B0A82C}" destId="{9A42C501-5644-4CBE-B051-8B5C5B177C4F}" srcOrd="1" destOrd="0" presId="urn:microsoft.com/office/officeart/2005/8/layout/hierarchy2"/>
    <dgm:cxn modelId="{7470D2ED-E122-4472-958A-E7B1FF48CC00}" type="presParOf" srcId="{9A42C501-5644-4CBE-B051-8B5C5B177C4F}" destId="{7C2454C8-22C0-4D81-90A5-063A32551913}" srcOrd="0" destOrd="0" presId="urn:microsoft.com/office/officeart/2005/8/layout/hierarchy2"/>
    <dgm:cxn modelId="{60520503-930F-4CBA-A7EB-8DB6087EB23D}" type="presParOf" srcId="{9A42C501-5644-4CBE-B051-8B5C5B177C4F}" destId="{E060466B-6ECB-4BFC-8A16-8B3CA58C0193}" srcOrd="1" destOrd="0" presId="urn:microsoft.com/office/officeart/2005/8/layout/hierarchy2"/>
    <dgm:cxn modelId="{9396E48F-78CA-4F9E-8B99-95CC5D5C9F9A}" type="presParOf" srcId="{E060466B-6ECB-4BFC-8A16-8B3CA58C0193}" destId="{C3125A0E-34AB-4835-B602-589D9449FB69}" srcOrd="0" destOrd="0" presId="urn:microsoft.com/office/officeart/2005/8/layout/hierarchy2"/>
    <dgm:cxn modelId="{A9A77EF2-9D12-4275-8EFF-177B29283B67}" type="presParOf" srcId="{C3125A0E-34AB-4835-B602-589D9449FB69}" destId="{374C342E-E61E-46B0-ACD7-EBA9D7FA632C}" srcOrd="0" destOrd="0" presId="urn:microsoft.com/office/officeart/2005/8/layout/hierarchy2"/>
    <dgm:cxn modelId="{179C3989-4953-41F0-A0C0-DC331208803A}" type="presParOf" srcId="{E060466B-6ECB-4BFC-8A16-8B3CA58C0193}" destId="{B3C43B9C-2605-405B-95F7-8A34303F4214}" srcOrd="1" destOrd="0" presId="urn:microsoft.com/office/officeart/2005/8/layout/hierarchy2"/>
    <dgm:cxn modelId="{ED6ECADF-4B4C-47E8-9163-4E2861C2CBCD}" type="presParOf" srcId="{B3C43B9C-2605-405B-95F7-8A34303F4214}" destId="{0EF15C2C-7042-44D2-95EE-0561FB07792D}" srcOrd="0" destOrd="0" presId="urn:microsoft.com/office/officeart/2005/8/layout/hierarchy2"/>
    <dgm:cxn modelId="{E73FC04E-D621-478B-A0A7-19EE596C3F55}" type="presParOf" srcId="{B3C43B9C-2605-405B-95F7-8A34303F4214}" destId="{AD8F3B19-5FF9-480D-946C-BA0FA7FDC9EF}" srcOrd="1" destOrd="0" presId="urn:microsoft.com/office/officeart/2005/8/layout/hierarchy2"/>
    <dgm:cxn modelId="{1BBDE52B-D050-4E95-AD5A-9814C14A3CA9}" type="presParOf" srcId="{022335AF-5F78-4A20-A43F-5F2568B0A82C}" destId="{EF850E3C-3758-4FDC-ADDC-62E2446228B4}" srcOrd="2" destOrd="0" presId="urn:microsoft.com/office/officeart/2005/8/layout/hierarchy2"/>
    <dgm:cxn modelId="{ABC0D658-9A8D-4348-98D9-916E5AEF7F04}" type="presParOf" srcId="{EF850E3C-3758-4FDC-ADDC-62E2446228B4}" destId="{0F3E2EF4-7AAB-4928-BD64-D62233B0AC20}" srcOrd="0" destOrd="0" presId="urn:microsoft.com/office/officeart/2005/8/layout/hierarchy2"/>
    <dgm:cxn modelId="{AB23020F-90A1-4B82-AC6C-9EA88FD10C1B}" type="presParOf" srcId="{022335AF-5F78-4A20-A43F-5F2568B0A82C}" destId="{9FFD19BE-A84D-4EDF-8A86-BAFD51D924CB}" srcOrd="3" destOrd="0" presId="urn:microsoft.com/office/officeart/2005/8/layout/hierarchy2"/>
    <dgm:cxn modelId="{8D508801-2FA9-4356-B575-4EEE02DC15D7}" type="presParOf" srcId="{9FFD19BE-A84D-4EDF-8A86-BAFD51D924CB}" destId="{5181CBED-8056-4D79-8FBB-F72570A33BE7}" srcOrd="0" destOrd="0" presId="urn:microsoft.com/office/officeart/2005/8/layout/hierarchy2"/>
    <dgm:cxn modelId="{EBD85BB3-2742-44EB-8E20-D3D401CC18C1}" type="presParOf" srcId="{9FFD19BE-A84D-4EDF-8A86-BAFD51D924CB}" destId="{8A8B7E72-B560-4FF9-890F-43DB033DDF0E}" srcOrd="1" destOrd="0" presId="urn:microsoft.com/office/officeart/2005/8/layout/hierarchy2"/>
    <dgm:cxn modelId="{24CC7BAF-3BB1-491F-9418-268388A42A66}" type="presParOf" srcId="{8A8B7E72-B560-4FF9-890F-43DB033DDF0E}" destId="{4C40A65A-1642-4F9C-8182-D44ADC3A32E8}" srcOrd="0" destOrd="0" presId="urn:microsoft.com/office/officeart/2005/8/layout/hierarchy2"/>
    <dgm:cxn modelId="{BDB20B47-8E29-4A3D-BA18-F1CEE5EF3424}" type="presParOf" srcId="{4C40A65A-1642-4F9C-8182-D44ADC3A32E8}" destId="{C0597CE2-9949-4B3B-A33F-F19806BEE215}" srcOrd="0" destOrd="0" presId="urn:microsoft.com/office/officeart/2005/8/layout/hierarchy2"/>
    <dgm:cxn modelId="{E856C6F3-A7E8-4CE8-A3F5-CC78A691E98A}" type="presParOf" srcId="{8A8B7E72-B560-4FF9-890F-43DB033DDF0E}" destId="{102B4360-BF9B-4F5E-8716-15CCBF01822A}" srcOrd="1" destOrd="0" presId="urn:microsoft.com/office/officeart/2005/8/layout/hierarchy2"/>
    <dgm:cxn modelId="{EAE1CDF7-1BD4-4522-8BFE-7E478758DBB3}" type="presParOf" srcId="{102B4360-BF9B-4F5E-8716-15CCBF01822A}" destId="{7AF80ACA-A99B-4F4F-AA2C-2A0EB0EF0BE3}" srcOrd="0" destOrd="0" presId="urn:microsoft.com/office/officeart/2005/8/layout/hierarchy2"/>
    <dgm:cxn modelId="{84DFA1AE-B716-41D0-A25B-CC8C2343D921}" type="presParOf" srcId="{102B4360-BF9B-4F5E-8716-15CCBF01822A}" destId="{1CE5BE1F-4330-44B4-A2D3-809D8181AE4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1B111E-E16D-4FD7-9132-634620C12D9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86C015A8-E75B-4FA7-8725-A203AB5A8274}">
      <dgm:prSet phldrT="[텍스트]"/>
      <dgm:spPr/>
      <dgm:t>
        <a:bodyPr/>
        <a:lstStyle/>
        <a:p>
          <a:pPr latinLnBrk="1"/>
          <a:r>
            <a:rPr lang="ko-KR" altLang="en-US" dirty="0"/>
            <a:t>유통의 기능</a:t>
          </a:r>
        </a:p>
      </dgm:t>
    </dgm:pt>
    <dgm:pt modelId="{D977EB69-BBFD-4BE4-9623-0DC991680086}" type="parTrans" cxnId="{0928F3D9-7494-4AC6-AEA3-4F8FFCC6718D}">
      <dgm:prSet/>
      <dgm:spPr/>
      <dgm:t>
        <a:bodyPr/>
        <a:lstStyle/>
        <a:p>
          <a:pPr latinLnBrk="1"/>
          <a:endParaRPr lang="ko-KR" altLang="en-US"/>
        </a:p>
      </dgm:t>
    </dgm:pt>
    <dgm:pt modelId="{AF430D22-AA6F-4BF2-BF45-01130FEA79B3}" type="sibTrans" cxnId="{0928F3D9-7494-4AC6-AEA3-4F8FFCC6718D}">
      <dgm:prSet/>
      <dgm:spPr/>
      <dgm:t>
        <a:bodyPr/>
        <a:lstStyle/>
        <a:p>
          <a:pPr latinLnBrk="1"/>
          <a:endParaRPr lang="ko-KR" altLang="en-US"/>
        </a:p>
      </dgm:t>
    </dgm:pt>
    <dgm:pt modelId="{9EFFC0EE-0584-4719-9045-3A1610542ABB}">
      <dgm:prSet phldrT="[텍스트]"/>
      <dgm:spPr/>
      <dgm:t>
        <a:bodyPr/>
        <a:lstStyle/>
        <a:p>
          <a:pPr latinLnBrk="1"/>
          <a:r>
            <a:rPr lang="ko-KR" altLang="en-US" dirty="0"/>
            <a:t>본원적 기능</a:t>
          </a:r>
        </a:p>
      </dgm:t>
    </dgm:pt>
    <dgm:pt modelId="{ECFF95A9-056D-44C3-BC44-D87DBCCCC2CF}" type="parTrans" cxnId="{0ACFBBCD-A839-4AE1-AEB3-F59799954CAC}">
      <dgm:prSet/>
      <dgm:spPr/>
      <dgm:t>
        <a:bodyPr/>
        <a:lstStyle/>
        <a:p>
          <a:pPr latinLnBrk="1"/>
          <a:endParaRPr lang="ko-KR" altLang="en-US"/>
        </a:p>
      </dgm:t>
    </dgm:pt>
    <dgm:pt modelId="{5F8B58DD-C569-4461-8F29-8E3DCC4B764A}" type="sibTrans" cxnId="{0ACFBBCD-A839-4AE1-AEB3-F59799954CAC}">
      <dgm:prSet/>
      <dgm:spPr/>
      <dgm:t>
        <a:bodyPr/>
        <a:lstStyle/>
        <a:p>
          <a:pPr latinLnBrk="1"/>
          <a:endParaRPr lang="ko-KR" altLang="en-US"/>
        </a:p>
      </dgm:t>
    </dgm:pt>
    <dgm:pt modelId="{A0AD12E7-C183-452E-B807-811597AE13B0}">
      <dgm:prSet phldrT="[텍스트]"/>
      <dgm:spPr/>
      <dgm:t>
        <a:bodyPr/>
        <a:lstStyle/>
        <a:p>
          <a:pPr latinLnBrk="1"/>
          <a:r>
            <a:rPr lang="ko-KR" altLang="en-US" dirty="0"/>
            <a:t>소유권 이전의 기능</a:t>
          </a:r>
        </a:p>
      </dgm:t>
    </dgm:pt>
    <dgm:pt modelId="{449F2383-8F0B-4CEA-B0BC-06E6CF8A5BC4}" type="parTrans" cxnId="{52A69DA1-4C35-46D4-8378-0A788750B975}">
      <dgm:prSet/>
      <dgm:spPr/>
      <dgm:t>
        <a:bodyPr/>
        <a:lstStyle/>
        <a:p>
          <a:pPr latinLnBrk="1"/>
          <a:endParaRPr lang="ko-KR" altLang="en-US"/>
        </a:p>
      </dgm:t>
    </dgm:pt>
    <dgm:pt modelId="{B6AE3E9F-9755-4833-BA28-954E423FA1BF}" type="sibTrans" cxnId="{52A69DA1-4C35-46D4-8378-0A788750B975}">
      <dgm:prSet/>
      <dgm:spPr/>
      <dgm:t>
        <a:bodyPr/>
        <a:lstStyle/>
        <a:p>
          <a:pPr latinLnBrk="1"/>
          <a:endParaRPr lang="ko-KR" altLang="en-US"/>
        </a:p>
      </dgm:t>
    </dgm:pt>
    <dgm:pt modelId="{BAEABB4D-A257-4E49-A586-C61C63AF20AA}">
      <dgm:prSet phldrT="[텍스트]"/>
      <dgm:spPr/>
      <dgm:t>
        <a:bodyPr/>
        <a:lstStyle/>
        <a:p>
          <a:pPr latinLnBrk="1"/>
          <a:r>
            <a:rPr lang="ko-KR" altLang="en-US" dirty="0"/>
            <a:t>재고 이전의  기능</a:t>
          </a:r>
        </a:p>
      </dgm:t>
    </dgm:pt>
    <dgm:pt modelId="{6D88DA90-58C4-4272-80C2-CDE3E072D955}" type="parTrans" cxnId="{45409CC6-5831-43C6-BE47-12BBD70346C2}">
      <dgm:prSet/>
      <dgm:spPr/>
      <dgm:t>
        <a:bodyPr/>
        <a:lstStyle/>
        <a:p>
          <a:pPr latinLnBrk="1"/>
          <a:endParaRPr lang="ko-KR" altLang="en-US"/>
        </a:p>
      </dgm:t>
    </dgm:pt>
    <dgm:pt modelId="{86940A6D-DAE6-44C5-BFE3-B842400CB36F}" type="sibTrans" cxnId="{45409CC6-5831-43C6-BE47-12BBD70346C2}">
      <dgm:prSet/>
      <dgm:spPr/>
      <dgm:t>
        <a:bodyPr/>
        <a:lstStyle/>
        <a:p>
          <a:pPr latinLnBrk="1"/>
          <a:endParaRPr lang="ko-KR" altLang="en-US"/>
        </a:p>
      </dgm:t>
    </dgm:pt>
    <dgm:pt modelId="{04354651-3735-42B9-90F0-132F5BD374F4}">
      <dgm:prSet phldrT="[텍스트]"/>
      <dgm:spPr/>
      <dgm:t>
        <a:bodyPr/>
        <a:lstStyle/>
        <a:p>
          <a:pPr latinLnBrk="1"/>
          <a:r>
            <a:rPr lang="ko-KR" altLang="en-US" dirty="0"/>
            <a:t>지원적 기능</a:t>
          </a:r>
        </a:p>
      </dgm:t>
    </dgm:pt>
    <dgm:pt modelId="{43A0F012-95CB-4E99-92C8-45569BF88BCF}" type="parTrans" cxnId="{C329B63E-2EE6-461E-8B46-37EE7B487312}">
      <dgm:prSet/>
      <dgm:spPr/>
      <dgm:t>
        <a:bodyPr/>
        <a:lstStyle/>
        <a:p>
          <a:pPr latinLnBrk="1"/>
          <a:endParaRPr lang="ko-KR" altLang="en-US"/>
        </a:p>
      </dgm:t>
    </dgm:pt>
    <dgm:pt modelId="{777815C8-56AE-4B50-943E-37E493ED77BC}" type="sibTrans" cxnId="{C329B63E-2EE6-461E-8B46-37EE7B487312}">
      <dgm:prSet/>
      <dgm:spPr/>
      <dgm:t>
        <a:bodyPr/>
        <a:lstStyle/>
        <a:p>
          <a:pPr latinLnBrk="1"/>
          <a:endParaRPr lang="ko-KR" altLang="en-US"/>
        </a:p>
      </dgm:t>
    </dgm:pt>
    <dgm:pt modelId="{49395C46-02E7-4744-99FA-36F5E49EB7B3}">
      <dgm:prSet phldrT="[텍스트]"/>
      <dgm:spPr/>
      <dgm:t>
        <a:bodyPr/>
        <a:lstStyle/>
        <a:p>
          <a:pPr latinLnBrk="1"/>
          <a:r>
            <a:rPr lang="ko-KR" altLang="en-US" dirty="0" err="1"/>
            <a:t>조성기능</a:t>
          </a:r>
          <a:endParaRPr lang="ko-KR" altLang="en-US" dirty="0"/>
        </a:p>
      </dgm:t>
    </dgm:pt>
    <dgm:pt modelId="{D63DC5E5-2697-4635-BE24-FC5DC661F517}" type="parTrans" cxnId="{24A2CD74-F277-4E66-BA33-44125267EB73}">
      <dgm:prSet/>
      <dgm:spPr/>
      <dgm:t>
        <a:bodyPr/>
        <a:lstStyle/>
        <a:p>
          <a:pPr latinLnBrk="1"/>
          <a:endParaRPr lang="ko-KR" altLang="en-US"/>
        </a:p>
      </dgm:t>
    </dgm:pt>
    <dgm:pt modelId="{586D028A-E349-4C10-B88B-E3B25FA20300}" type="sibTrans" cxnId="{24A2CD74-F277-4E66-BA33-44125267EB73}">
      <dgm:prSet/>
      <dgm:spPr/>
      <dgm:t>
        <a:bodyPr/>
        <a:lstStyle/>
        <a:p>
          <a:pPr latinLnBrk="1"/>
          <a:endParaRPr lang="ko-KR" altLang="en-US"/>
        </a:p>
      </dgm:t>
    </dgm:pt>
    <dgm:pt modelId="{7F35495D-1769-4F1E-9278-5001F6268540}">
      <dgm:prSet/>
      <dgm:spPr/>
      <dgm:t>
        <a:bodyPr/>
        <a:lstStyle/>
        <a:p>
          <a:pPr latinLnBrk="1"/>
          <a:r>
            <a:rPr lang="ko-KR" altLang="en-US" dirty="0" err="1"/>
            <a:t>거래기능</a:t>
          </a:r>
          <a:endParaRPr lang="ko-KR" altLang="en-US" dirty="0"/>
        </a:p>
      </dgm:t>
    </dgm:pt>
    <dgm:pt modelId="{6FBD3CF3-999A-4069-ABC1-E54717F7E276}" type="parTrans" cxnId="{B5E42529-7756-4E35-9EC8-871229B4CD45}">
      <dgm:prSet/>
      <dgm:spPr/>
      <dgm:t>
        <a:bodyPr/>
        <a:lstStyle/>
        <a:p>
          <a:pPr latinLnBrk="1"/>
          <a:endParaRPr lang="ko-KR" altLang="en-US"/>
        </a:p>
      </dgm:t>
    </dgm:pt>
    <dgm:pt modelId="{140833A6-BF5C-4861-9DFF-52ABFFCAF4CF}" type="sibTrans" cxnId="{B5E42529-7756-4E35-9EC8-871229B4CD45}">
      <dgm:prSet/>
      <dgm:spPr/>
      <dgm:t>
        <a:bodyPr/>
        <a:lstStyle/>
        <a:p>
          <a:pPr latinLnBrk="1"/>
          <a:endParaRPr lang="ko-KR" altLang="en-US"/>
        </a:p>
      </dgm:t>
    </dgm:pt>
    <dgm:pt modelId="{8764E576-11B5-4813-8860-52622A0754C0}">
      <dgm:prSet/>
      <dgm:spPr/>
      <dgm:t>
        <a:bodyPr/>
        <a:lstStyle/>
        <a:p>
          <a:pPr latinLnBrk="1"/>
          <a:r>
            <a:rPr lang="ko-KR" altLang="en-US" dirty="0"/>
            <a:t>물적유통기능</a:t>
          </a:r>
        </a:p>
      </dgm:t>
    </dgm:pt>
    <dgm:pt modelId="{25DB9BEA-3C2A-4E50-A6F7-476FCAE3A20B}" type="parTrans" cxnId="{2F4203DE-7ED8-467B-A96C-8F8FA6057E13}">
      <dgm:prSet/>
      <dgm:spPr/>
      <dgm:t>
        <a:bodyPr/>
        <a:lstStyle/>
        <a:p>
          <a:pPr latinLnBrk="1"/>
          <a:endParaRPr lang="ko-KR" altLang="en-US"/>
        </a:p>
      </dgm:t>
    </dgm:pt>
    <dgm:pt modelId="{BCB9A67C-5218-4C95-9513-4F7EB9778547}" type="sibTrans" cxnId="{2F4203DE-7ED8-467B-A96C-8F8FA6057E13}">
      <dgm:prSet/>
      <dgm:spPr/>
      <dgm:t>
        <a:bodyPr/>
        <a:lstStyle/>
        <a:p>
          <a:pPr latinLnBrk="1"/>
          <a:endParaRPr lang="ko-KR" altLang="en-US"/>
        </a:p>
      </dgm:t>
    </dgm:pt>
    <dgm:pt modelId="{F208A0B2-81B7-4DE7-AC44-A5CC1A6EECB4}">
      <dgm:prSet/>
      <dgm:spPr/>
      <dgm:t>
        <a:bodyPr/>
        <a:lstStyle/>
        <a:p>
          <a:pPr latinLnBrk="1"/>
          <a:r>
            <a:rPr lang="ko-KR" altLang="en-US" dirty="0" err="1"/>
            <a:t>구매기능</a:t>
          </a:r>
          <a:r>
            <a:rPr lang="en-US" altLang="ko-KR" dirty="0"/>
            <a:t>,</a:t>
          </a:r>
        </a:p>
        <a:p>
          <a:pPr latinLnBrk="1"/>
          <a:r>
            <a:rPr lang="ko-KR" altLang="en-US" dirty="0" err="1"/>
            <a:t>판매기능</a:t>
          </a:r>
          <a:endParaRPr lang="ko-KR" altLang="en-US" dirty="0"/>
        </a:p>
      </dgm:t>
    </dgm:pt>
    <dgm:pt modelId="{EB3BC71A-AEC6-4080-A550-6D28A0393F5E}" type="parTrans" cxnId="{2C994718-A3A5-42A1-B409-40B852048ED4}">
      <dgm:prSet/>
      <dgm:spPr/>
      <dgm:t>
        <a:bodyPr/>
        <a:lstStyle/>
        <a:p>
          <a:pPr latinLnBrk="1"/>
          <a:endParaRPr lang="ko-KR" altLang="en-US"/>
        </a:p>
      </dgm:t>
    </dgm:pt>
    <dgm:pt modelId="{8F753AE5-CFF1-46D1-A771-1CE9E952C0E0}" type="sibTrans" cxnId="{2C994718-A3A5-42A1-B409-40B852048ED4}">
      <dgm:prSet/>
      <dgm:spPr/>
      <dgm:t>
        <a:bodyPr/>
        <a:lstStyle/>
        <a:p>
          <a:pPr latinLnBrk="1"/>
          <a:endParaRPr lang="ko-KR" altLang="en-US"/>
        </a:p>
      </dgm:t>
    </dgm:pt>
    <dgm:pt modelId="{6C928875-0D21-4353-9012-55A281E18AAC}">
      <dgm:prSet/>
      <dgm:spPr/>
      <dgm:t>
        <a:bodyPr/>
        <a:lstStyle/>
        <a:p>
          <a:pPr latinLnBrk="1"/>
          <a:r>
            <a:rPr lang="ko-KR" altLang="en-US" dirty="0" err="1"/>
            <a:t>보관기능</a:t>
          </a:r>
          <a:r>
            <a:rPr lang="en-US" altLang="ko-KR" dirty="0"/>
            <a:t>,</a:t>
          </a:r>
        </a:p>
        <a:p>
          <a:pPr latinLnBrk="1"/>
          <a:r>
            <a:rPr lang="ko-KR" altLang="en-US" dirty="0" err="1"/>
            <a:t>운송기능</a:t>
          </a:r>
          <a:endParaRPr lang="ko-KR" altLang="en-US" dirty="0"/>
        </a:p>
      </dgm:t>
    </dgm:pt>
    <dgm:pt modelId="{48485B63-C0C1-4227-B2DB-BBB0DBE1A7B4}" type="parTrans" cxnId="{C77E4691-EFE4-4351-83F3-4DB382083B43}">
      <dgm:prSet/>
      <dgm:spPr/>
      <dgm:t>
        <a:bodyPr/>
        <a:lstStyle/>
        <a:p>
          <a:pPr latinLnBrk="1"/>
          <a:endParaRPr lang="ko-KR" altLang="en-US"/>
        </a:p>
      </dgm:t>
    </dgm:pt>
    <dgm:pt modelId="{1FFE3934-2BE7-42B8-B085-37EFB785781A}" type="sibTrans" cxnId="{C77E4691-EFE4-4351-83F3-4DB382083B43}">
      <dgm:prSet/>
      <dgm:spPr/>
      <dgm:t>
        <a:bodyPr/>
        <a:lstStyle/>
        <a:p>
          <a:pPr latinLnBrk="1"/>
          <a:endParaRPr lang="ko-KR" altLang="en-US"/>
        </a:p>
      </dgm:t>
    </dgm:pt>
    <dgm:pt modelId="{D0A54886-61D5-40F0-9FFF-E617BE7B5D53}" type="pres">
      <dgm:prSet presAssocID="{AB1B111E-E16D-4FD7-9132-634620C12D9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C98532E-C53B-482C-B6BA-97DD9E5DE000}" type="pres">
      <dgm:prSet presAssocID="{86C015A8-E75B-4FA7-8725-A203AB5A8274}" presName="root1" presStyleCnt="0"/>
      <dgm:spPr/>
    </dgm:pt>
    <dgm:pt modelId="{AC041B52-087D-4552-A7A9-F1123B31E5A9}" type="pres">
      <dgm:prSet presAssocID="{86C015A8-E75B-4FA7-8725-A203AB5A8274}" presName="LevelOneTextNode" presStyleLbl="node0" presStyleIdx="0" presStyleCnt="1">
        <dgm:presLayoutVars>
          <dgm:chPref val="3"/>
        </dgm:presLayoutVars>
      </dgm:prSet>
      <dgm:spPr/>
    </dgm:pt>
    <dgm:pt modelId="{B4155789-1FC6-41F1-8350-C42FB5B61E36}" type="pres">
      <dgm:prSet presAssocID="{86C015A8-E75B-4FA7-8725-A203AB5A8274}" presName="level2hierChild" presStyleCnt="0"/>
      <dgm:spPr/>
    </dgm:pt>
    <dgm:pt modelId="{499CE152-53EC-4429-9A51-FD521E114E50}" type="pres">
      <dgm:prSet presAssocID="{ECFF95A9-056D-44C3-BC44-D87DBCCCC2CF}" presName="conn2-1" presStyleLbl="parChTrans1D2" presStyleIdx="0" presStyleCnt="2"/>
      <dgm:spPr/>
    </dgm:pt>
    <dgm:pt modelId="{542DD754-A844-4A59-A5A1-479D0AA58C39}" type="pres">
      <dgm:prSet presAssocID="{ECFF95A9-056D-44C3-BC44-D87DBCCCC2CF}" presName="connTx" presStyleLbl="parChTrans1D2" presStyleIdx="0" presStyleCnt="2"/>
      <dgm:spPr/>
    </dgm:pt>
    <dgm:pt modelId="{13A38F07-B734-4C78-BE4A-06D94A3B1A6D}" type="pres">
      <dgm:prSet presAssocID="{9EFFC0EE-0584-4719-9045-3A1610542ABB}" presName="root2" presStyleCnt="0"/>
      <dgm:spPr/>
    </dgm:pt>
    <dgm:pt modelId="{6939347C-9436-4F4C-BA06-C0CCFFFA8C76}" type="pres">
      <dgm:prSet presAssocID="{9EFFC0EE-0584-4719-9045-3A1610542ABB}" presName="LevelTwoTextNode" presStyleLbl="node2" presStyleIdx="0" presStyleCnt="2">
        <dgm:presLayoutVars>
          <dgm:chPref val="3"/>
        </dgm:presLayoutVars>
      </dgm:prSet>
      <dgm:spPr/>
    </dgm:pt>
    <dgm:pt modelId="{0F058345-9236-484C-A360-E7D2661A9E76}" type="pres">
      <dgm:prSet presAssocID="{9EFFC0EE-0584-4719-9045-3A1610542ABB}" presName="level3hierChild" presStyleCnt="0"/>
      <dgm:spPr/>
    </dgm:pt>
    <dgm:pt modelId="{38676766-3636-41A6-8912-7FFA2FEE2F41}" type="pres">
      <dgm:prSet presAssocID="{449F2383-8F0B-4CEA-B0BC-06E6CF8A5BC4}" presName="conn2-1" presStyleLbl="parChTrans1D3" presStyleIdx="0" presStyleCnt="3"/>
      <dgm:spPr/>
    </dgm:pt>
    <dgm:pt modelId="{4EE51571-6F1C-40A0-BC7B-81F76134F6C2}" type="pres">
      <dgm:prSet presAssocID="{449F2383-8F0B-4CEA-B0BC-06E6CF8A5BC4}" presName="connTx" presStyleLbl="parChTrans1D3" presStyleIdx="0" presStyleCnt="3"/>
      <dgm:spPr/>
    </dgm:pt>
    <dgm:pt modelId="{3C0AAEDE-533D-4226-AC69-ED9B38B98D46}" type="pres">
      <dgm:prSet presAssocID="{A0AD12E7-C183-452E-B807-811597AE13B0}" presName="root2" presStyleCnt="0"/>
      <dgm:spPr/>
    </dgm:pt>
    <dgm:pt modelId="{BBC51B04-5F02-44F2-9C3D-02621BCE7948}" type="pres">
      <dgm:prSet presAssocID="{A0AD12E7-C183-452E-B807-811597AE13B0}" presName="LevelTwoTextNode" presStyleLbl="node3" presStyleIdx="0" presStyleCnt="3">
        <dgm:presLayoutVars>
          <dgm:chPref val="3"/>
        </dgm:presLayoutVars>
      </dgm:prSet>
      <dgm:spPr/>
    </dgm:pt>
    <dgm:pt modelId="{43953DA5-361A-4120-8610-82ED6EF30387}" type="pres">
      <dgm:prSet presAssocID="{A0AD12E7-C183-452E-B807-811597AE13B0}" presName="level3hierChild" presStyleCnt="0"/>
      <dgm:spPr/>
    </dgm:pt>
    <dgm:pt modelId="{5F083715-E316-4502-94B5-4718A2853DFE}" type="pres">
      <dgm:prSet presAssocID="{6FBD3CF3-999A-4069-ABC1-E54717F7E276}" presName="conn2-1" presStyleLbl="parChTrans1D4" presStyleIdx="0" presStyleCnt="4"/>
      <dgm:spPr/>
    </dgm:pt>
    <dgm:pt modelId="{FEE4CA8F-AF5F-4D06-B4BF-02FE00EB95E5}" type="pres">
      <dgm:prSet presAssocID="{6FBD3CF3-999A-4069-ABC1-E54717F7E276}" presName="connTx" presStyleLbl="parChTrans1D4" presStyleIdx="0" presStyleCnt="4"/>
      <dgm:spPr/>
    </dgm:pt>
    <dgm:pt modelId="{5F9EB1D5-F18D-442D-AFD1-F5BFDB16181E}" type="pres">
      <dgm:prSet presAssocID="{7F35495D-1769-4F1E-9278-5001F6268540}" presName="root2" presStyleCnt="0"/>
      <dgm:spPr/>
    </dgm:pt>
    <dgm:pt modelId="{0B2F0768-A70C-4128-B2B7-A96448F9CC5F}" type="pres">
      <dgm:prSet presAssocID="{7F35495D-1769-4F1E-9278-5001F6268540}" presName="LevelTwoTextNode" presStyleLbl="node4" presStyleIdx="0" presStyleCnt="4">
        <dgm:presLayoutVars>
          <dgm:chPref val="3"/>
        </dgm:presLayoutVars>
      </dgm:prSet>
      <dgm:spPr/>
    </dgm:pt>
    <dgm:pt modelId="{BCF46AE7-775E-4E78-8B40-387913E356BF}" type="pres">
      <dgm:prSet presAssocID="{7F35495D-1769-4F1E-9278-5001F6268540}" presName="level3hierChild" presStyleCnt="0"/>
      <dgm:spPr/>
    </dgm:pt>
    <dgm:pt modelId="{E4ED10EB-09CD-49B4-A5BD-9D6754922E0D}" type="pres">
      <dgm:prSet presAssocID="{EB3BC71A-AEC6-4080-A550-6D28A0393F5E}" presName="conn2-1" presStyleLbl="parChTrans1D4" presStyleIdx="1" presStyleCnt="4"/>
      <dgm:spPr/>
    </dgm:pt>
    <dgm:pt modelId="{F8B418B4-AA45-425A-BA89-C8C80E6C621C}" type="pres">
      <dgm:prSet presAssocID="{EB3BC71A-AEC6-4080-A550-6D28A0393F5E}" presName="connTx" presStyleLbl="parChTrans1D4" presStyleIdx="1" presStyleCnt="4"/>
      <dgm:spPr/>
    </dgm:pt>
    <dgm:pt modelId="{68AF4D17-7DEE-4B88-BC61-7713ADEFD088}" type="pres">
      <dgm:prSet presAssocID="{F208A0B2-81B7-4DE7-AC44-A5CC1A6EECB4}" presName="root2" presStyleCnt="0"/>
      <dgm:spPr/>
    </dgm:pt>
    <dgm:pt modelId="{A753FE58-9634-4C2E-8702-B263061F1B0E}" type="pres">
      <dgm:prSet presAssocID="{F208A0B2-81B7-4DE7-AC44-A5CC1A6EECB4}" presName="LevelTwoTextNode" presStyleLbl="node4" presStyleIdx="1" presStyleCnt="4">
        <dgm:presLayoutVars>
          <dgm:chPref val="3"/>
        </dgm:presLayoutVars>
      </dgm:prSet>
      <dgm:spPr/>
    </dgm:pt>
    <dgm:pt modelId="{9653AD60-84CB-468A-BD34-BDAB87D7E6EC}" type="pres">
      <dgm:prSet presAssocID="{F208A0B2-81B7-4DE7-AC44-A5CC1A6EECB4}" presName="level3hierChild" presStyleCnt="0"/>
      <dgm:spPr/>
    </dgm:pt>
    <dgm:pt modelId="{8A41B57B-68C3-4CE1-A283-37924C02BB38}" type="pres">
      <dgm:prSet presAssocID="{6D88DA90-58C4-4272-80C2-CDE3E072D955}" presName="conn2-1" presStyleLbl="parChTrans1D3" presStyleIdx="1" presStyleCnt="3"/>
      <dgm:spPr/>
    </dgm:pt>
    <dgm:pt modelId="{6006017E-1D27-4693-A8BF-7BF342F0D2D0}" type="pres">
      <dgm:prSet presAssocID="{6D88DA90-58C4-4272-80C2-CDE3E072D955}" presName="connTx" presStyleLbl="parChTrans1D3" presStyleIdx="1" presStyleCnt="3"/>
      <dgm:spPr/>
    </dgm:pt>
    <dgm:pt modelId="{57A38618-C51B-4CC2-801A-DBFADBDA2E2C}" type="pres">
      <dgm:prSet presAssocID="{BAEABB4D-A257-4E49-A586-C61C63AF20AA}" presName="root2" presStyleCnt="0"/>
      <dgm:spPr/>
    </dgm:pt>
    <dgm:pt modelId="{19F46B14-0F5B-4DA2-BBBD-10156EACC1EE}" type="pres">
      <dgm:prSet presAssocID="{BAEABB4D-A257-4E49-A586-C61C63AF20AA}" presName="LevelTwoTextNode" presStyleLbl="node3" presStyleIdx="1" presStyleCnt="3">
        <dgm:presLayoutVars>
          <dgm:chPref val="3"/>
        </dgm:presLayoutVars>
      </dgm:prSet>
      <dgm:spPr/>
    </dgm:pt>
    <dgm:pt modelId="{6FE0D791-CE1F-466A-9189-CBE42DA73212}" type="pres">
      <dgm:prSet presAssocID="{BAEABB4D-A257-4E49-A586-C61C63AF20AA}" presName="level3hierChild" presStyleCnt="0"/>
      <dgm:spPr/>
    </dgm:pt>
    <dgm:pt modelId="{195617C2-BC02-4FC3-8573-B6809098FE9F}" type="pres">
      <dgm:prSet presAssocID="{25DB9BEA-3C2A-4E50-A6F7-476FCAE3A20B}" presName="conn2-1" presStyleLbl="parChTrans1D4" presStyleIdx="2" presStyleCnt="4"/>
      <dgm:spPr/>
    </dgm:pt>
    <dgm:pt modelId="{3E309B31-4489-487D-BBD6-05793309FA29}" type="pres">
      <dgm:prSet presAssocID="{25DB9BEA-3C2A-4E50-A6F7-476FCAE3A20B}" presName="connTx" presStyleLbl="parChTrans1D4" presStyleIdx="2" presStyleCnt="4"/>
      <dgm:spPr/>
    </dgm:pt>
    <dgm:pt modelId="{ED35500E-A413-41BF-B519-0086693D63FC}" type="pres">
      <dgm:prSet presAssocID="{8764E576-11B5-4813-8860-52622A0754C0}" presName="root2" presStyleCnt="0"/>
      <dgm:spPr/>
    </dgm:pt>
    <dgm:pt modelId="{AF2B75AE-15E9-4791-82EB-91A2CD67D46B}" type="pres">
      <dgm:prSet presAssocID="{8764E576-11B5-4813-8860-52622A0754C0}" presName="LevelTwoTextNode" presStyleLbl="node4" presStyleIdx="2" presStyleCnt="4">
        <dgm:presLayoutVars>
          <dgm:chPref val="3"/>
        </dgm:presLayoutVars>
      </dgm:prSet>
      <dgm:spPr/>
    </dgm:pt>
    <dgm:pt modelId="{F963F23B-394F-4C1F-A8A8-35CD83E26E4F}" type="pres">
      <dgm:prSet presAssocID="{8764E576-11B5-4813-8860-52622A0754C0}" presName="level3hierChild" presStyleCnt="0"/>
      <dgm:spPr/>
    </dgm:pt>
    <dgm:pt modelId="{704F8B24-397B-4470-A645-69D327D97FE9}" type="pres">
      <dgm:prSet presAssocID="{48485B63-C0C1-4227-B2DB-BBB0DBE1A7B4}" presName="conn2-1" presStyleLbl="parChTrans1D4" presStyleIdx="3" presStyleCnt="4"/>
      <dgm:spPr/>
    </dgm:pt>
    <dgm:pt modelId="{0CC182EC-5B78-4DBC-802A-559CE61C060C}" type="pres">
      <dgm:prSet presAssocID="{48485B63-C0C1-4227-B2DB-BBB0DBE1A7B4}" presName="connTx" presStyleLbl="parChTrans1D4" presStyleIdx="3" presStyleCnt="4"/>
      <dgm:spPr/>
    </dgm:pt>
    <dgm:pt modelId="{01724712-5D07-4458-9F8E-72009DB93895}" type="pres">
      <dgm:prSet presAssocID="{6C928875-0D21-4353-9012-55A281E18AAC}" presName="root2" presStyleCnt="0"/>
      <dgm:spPr/>
    </dgm:pt>
    <dgm:pt modelId="{B1E0A042-FB2D-4801-9EB7-59B8413DC5F4}" type="pres">
      <dgm:prSet presAssocID="{6C928875-0D21-4353-9012-55A281E18AAC}" presName="LevelTwoTextNode" presStyleLbl="node4" presStyleIdx="3" presStyleCnt="4">
        <dgm:presLayoutVars>
          <dgm:chPref val="3"/>
        </dgm:presLayoutVars>
      </dgm:prSet>
      <dgm:spPr/>
    </dgm:pt>
    <dgm:pt modelId="{B849F9C6-717B-4E55-B2A9-2E7ABBF85A76}" type="pres">
      <dgm:prSet presAssocID="{6C928875-0D21-4353-9012-55A281E18AAC}" presName="level3hierChild" presStyleCnt="0"/>
      <dgm:spPr/>
    </dgm:pt>
    <dgm:pt modelId="{BB15FED4-B913-4EB5-9150-8E5C6471A04D}" type="pres">
      <dgm:prSet presAssocID="{43A0F012-95CB-4E99-92C8-45569BF88BCF}" presName="conn2-1" presStyleLbl="parChTrans1D2" presStyleIdx="1" presStyleCnt="2"/>
      <dgm:spPr/>
    </dgm:pt>
    <dgm:pt modelId="{FCB0FA33-4226-4E00-86F1-5AACCD0B5E59}" type="pres">
      <dgm:prSet presAssocID="{43A0F012-95CB-4E99-92C8-45569BF88BCF}" presName="connTx" presStyleLbl="parChTrans1D2" presStyleIdx="1" presStyleCnt="2"/>
      <dgm:spPr/>
    </dgm:pt>
    <dgm:pt modelId="{1686D728-7738-4C00-9780-E2E73CB1A483}" type="pres">
      <dgm:prSet presAssocID="{04354651-3735-42B9-90F0-132F5BD374F4}" presName="root2" presStyleCnt="0"/>
      <dgm:spPr/>
    </dgm:pt>
    <dgm:pt modelId="{AC76056D-A8E9-458F-A7DA-4DCA0D89D237}" type="pres">
      <dgm:prSet presAssocID="{04354651-3735-42B9-90F0-132F5BD374F4}" presName="LevelTwoTextNode" presStyleLbl="node2" presStyleIdx="1" presStyleCnt="2">
        <dgm:presLayoutVars>
          <dgm:chPref val="3"/>
        </dgm:presLayoutVars>
      </dgm:prSet>
      <dgm:spPr/>
    </dgm:pt>
    <dgm:pt modelId="{09A1E7CD-71C1-4547-B94C-87940BDD5311}" type="pres">
      <dgm:prSet presAssocID="{04354651-3735-42B9-90F0-132F5BD374F4}" presName="level3hierChild" presStyleCnt="0"/>
      <dgm:spPr/>
    </dgm:pt>
    <dgm:pt modelId="{54B56F6F-B997-4CA9-9286-592DA9767991}" type="pres">
      <dgm:prSet presAssocID="{D63DC5E5-2697-4635-BE24-FC5DC661F517}" presName="conn2-1" presStyleLbl="parChTrans1D3" presStyleIdx="2" presStyleCnt="3"/>
      <dgm:spPr/>
    </dgm:pt>
    <dgm:pt modelId="{D471B660-A6C7-477C-975E-367CA928BF8E}" type="pres">
      <dgm:prSet presAssocID="{D63DC5E5-2697-4635-BE24-FC5DC661F517}" presName="connTx" presStyleLbl="parChTrans1D3" presStyleIdx="2" presStyleCnt="3"/>
      <dgm:spPr/>
    </dgm:pt>
    <dgm:pt modelId="{C49D06F9-EE51-4D52-AC9E-93E3C60081B0}" type="pres">
      <dgm:prSet presAssocID="{49395C46-02E7-4744-99FA-36F5E49EB7B3}" presName="root2" presStyleCnt="0"/>
      <dgm:spPr/>
    </dgm:pt>
    <dgm:pt modelId="{536E6E11-2FE6-4720-8F74-8E0EF74E23FA}" type="pres">
      <dgm:prSet presAssocID="{49395C46-02E7-4744-99FA-36F5E49EB7B3}" presName="LevelTwoTextNode" presStyleLbl="node3" presStyleIdx="2" presStyleCnt="3">
        <dgm:presLayoutVars>
          <dgm:chPref val="3"/>
        </dgm:presLayoutVars>
      </dgm:prSet>
      <dgm:spPr/>
    </dgm:pt>
    <dgm:pt modelId="{A19227A2-F29C-45E4-A960-052D79CB3D44}" type="pres">
      <dgm:prSet presAssocID="{49395C46-02E7-4744-99FA-36F5E49EB7B3}" presName="level3hierChild" presStyleCnt="0"/>
      <dgm:spPr/>
    </dgm:pt>
  </dgm:ptLst>
  <dgm:cxnLst>
    <dgm:cxn modelId="{BD0C8F0D-0A1B-4F50-869B-14D1D5E0D7F8}" type="presOf" srcId="{ECFF95A9-056D-44C3-BC44-D87DBCCCC2CF}" destId="{499CE152-53EC-4429-9A51-FD521E114E50}" srcOrd="0" destOrd="0" presId="urn:microsoft.com/office/officeart/2005/8/layout/hierarchy2"/>
    <dgm:cxn modelId="{E7174811-02BE-4CBB-8D91-FE9BF5334F39}" type="presOf" srcId="{49395C46-02E7-4744-99FA-36F5E49EB7B3}" destId="{536E6E11-2FE6-4720-8F74-8E0EF74E23FA}" srcOrd="0" destOrd="0" presId="urn:microsoft.com/office/officeart/2005/8/layout/hierarchy2"/>
    <dgm:cxn modelId="{3BABAE12-CABD-41D6-AC47-A1879A158651}" type="presOf" srcId="{ECFF95A9-056D-44C3-BC44-D87DBCCCC2CF}" destId="{542DD754-A844-4A59-A5A1-479D0AA58C39}" srcOrd="1" destOrd="0" presId="urn:microsoft.com/office/officeart/2005/8/layout/hierarchy2"/>
    <dgm:cxn modelId="{06782514-0FC3-47C8-8D72-4D817AAF7CD3}" type="presOf" srcId="{D63DC5E5-2697-4635-BE24-FC5DC661F517}" destId="{D471B660-A6C7-477C-975E-367CA928BF8E}" srcOrd="1" destOrd="0" presId="urn:microsoft.com/office/officeart/2005/8/layout/hierarchy2"/>
    <dgm:cxn modelId="{2C994718-A3A5-42A1-B409-40B852048ED4}" srcId="{7F35495D-1769-4F1E-9278-5001F6268540}" destId="{F208A0B2-81B7-4DE7-AC44-A5CC1A6EECB4}" srcOrd="0" destOrd="0" parTransId="{EB3BC71A-AEC6-4080-A550-6D28A0393F5E}" sibTransId="{8F753AE5-CFF1-46D1-A771-1CE9E952C0E0}"/>
    <dgm:cxn modelId="{F4CB5E25-96B3-460F-9924-544D11E9BCC4}" type="presOf" srcId="{6C928875-0D21-4353-9012-55A281E18AAC}" destId="{B1E0A042-FB2D-4801-9EB7-59B8413DC5F4}" srcOrd="0" destOrd="0" presId="urn:microsoft.com/office/officeart/2005/8/layout/hierarchy2"/>
    <dgm:cxn modelId="{842A8127-9284-4F83-A38C-226C2FB47F62}" type="presOf" srcId="{AB1B111E-E16D-4FD7-9132-634620C12D92}" destId="{D0A54886-61D5-40F0-9FFF-E617BE7B5D53}" srcOrd="0" destOrd="0" presId="urn:microsoft.com/office/officeart/2005/8/layout/hierarchy2"/>
    <dgm:cxn modelId="{B5E42529-7756-4E35-9EC8-871229B4CD45}" srcId="{A0AD12E7-C183-452E-B807-811597AE13B0}" destId="{7F35495D-1769-4F1E-9278-5001F6268540}" srcOrd="0" destOrd="0" parTransId="{6FBD3CF3-999A-4069-ABC1-E54717F7E276}" sibTransId="{140833A6-BF5C-4861-9DFF-52ABFFCAF4CF}"/>
    <dgm:cxn modelId="{9AF6382E-BC4B-42A1-8D21-0E15CB42127B}" type="presOf" srcId="{A0AD12E7-C183-452E-B807-811597AE13B0}" destId="{BBC51B04-5F02-44F2-9C3D-02621BCE7948}" srcOrd="0" destOrd="0" presId="urn:microsoft.com/office/officeart/2005/8/layout/hierarchy2"/>
    <dgm:cxn modelId="{C329B63E-2EE6-461E-8B46-37EE7B487312}" srcId="{86C015A8-E75B-4FA7-8725-A203AB5A8274}" destId="{04354651-3735-42B9-90F0-132F5BD374F4}" srcOrd="1" destOrd="0" parTransId="{43A0F012-95CB-4E99-92C8-45569BF88BCF}" sibTransId="{777815C8-56AE-4B50-943E-37E493ED77BC}"/>
    <dgm:cxn modelId="{2E2DA43F-910B-4B20-8625-44FBDAD4FC25}" type="presOf" srcId="{6FBD3CF3-999A-4069-ABC1-E54717F7E276}" destId="{FEE4CA8F-AF5F-4D06-B4BF-02FE00EB95E5}" srcOrd="1" destOrd="0" presId="urn:microsoft.com/office/officeart/2005/8/layout/hierarchy2"/>
    <dgm:cxn modelId="{21060A62-7D05-425A-A818-CAE075A12447}" type="presOf" srcId="{8764E576-11B5-4813-8860-52622A0754C0}" destId="{AF2B75AE-15E9-4791-82EB-91A2CD67D46B}" srcOrd="0" destOrd="0" presId="urn:microsoft.com/office/officeart/2005/8/layout/hierarchy2"/>
    <dgm:cxn modelId="{82958763-E3C1-4C9E-B43E-B31956DB63C1}" type="presOf" srcId="{04354651-3735-42B9-90F0-132F5BD374F4}" destId="{AC76056D-A8E9-458F-A7DA-4DCA0D89D237}" srcOrd="0" destOrd="0" presId="urn:microsoft.com/office/officeart/2005/8/layout/hierarchy2"/>
    <dgm:cxn modelId="{EECF5C69-3A26-4AC9-A3FF-F6F10146A45E}" type="presOf" srcId="{D63DC5E5-2697-4635-BE24-FC5DC661F517}" destId="{54B56F6F-B997-4CA9-9286-592DA9767991}" srcOrd="0" destOrd="0" presId="urn:microsoft.com/office/officeart/2005/8/layout/hierarchy2"/>
    <dgm:cxn modelId="{1F37C069-8582-4B56-AEB2-A0237EAF0510}" type="presOf" srcId="{48485B63-C0C1-4227-B2DB-BBB0DBE1A7B4}" destId="{0CC182EC-5B78-4DBC-802A-559CE61C060C}" srcOrd="1" destOrd="0" presId="urn:microsoft.com/office/officeart/2005/8/layout/hierarchy2"/>
    <dgm:cxn modelId="{DFDA8473-C55B-4095-8874-F2A7721D4D7B}" type="presOf" srcId="{449F2383-8F0B-4CEA-B0BC-06E6CF8A5BC4}" destId="{38676766-3636-41A6-8912-7FFA2FEE2F41}" srcOrd="0" destOrd="0" presId="urn:microsoft.com/office/officeart/2005/8/layout/hierarchy2"/>
    <dgm:cxn modelId="{24A2CD74-F277-4E66-BA33-44125267EB73}" srcId="{04354651-3735-42B9-90F0-132F5BD374F4}" destId="{49395C46-02E7-4744-99FA-36F5E49EB7B3}" srcOrd="0" destOrd="0" parTransId="{D63DC5E5-2697-4635-BE24-FC5DC661F517}" sibTransId="{586D028A-E349-4C10-B88B-E3B25FA20300}"/>
    <dgm:cxn modelId="{C235C37B-DA07-4EED-B954-B9300F03F403}" type="presOf" srcId="{43A0F012-95CB-4E99-92C8-45569BF88BCF}" destId="{BB15FED4-B913-4EB5-9150-8E5C6471A04D}" srcOrd="0" destOrd="0" presId="urn:microsoft.com/office/officeart/2005/8/layout/hierarchy2"/>
    <dgm:cxn modelId="{A88BB782-C563-46C6-B041-FD287E533406}" type="presOf" srcId="{43A0F012-95CB-4E99-92C8-45569BF88BCF}" destId="{FCB0FA33-4226-4E00-86F1-5AACCD0B5E59}" srcOrd="1" destOrd="0" presId="urn:microsoft.com/office/officeart/2005/8/layout/hierarchy2"/>
    <dgm:cxn modelId="{F8B7BC87-AB38-4A93-8992-05050B604BAD}" type="presOf" srcId="{48485B63-C0C1-4227-B2DB-BBB0DBE1A7B4}" destId="{704F8B24-397B-4470-A645-69D327D97FE9}" srcOrd="0" destOrd="0" presId="urn:microsoft.com/office/officeart/2005/8/layout/hierarchy2"/>
    <dgm:cxn modelId="{C77E4691-EFE4-4351-83F3-4DB382083B43}" srcId="{8764E576-11B5-4813-8860-52622A0754C0}" destId="{6C928875-0D21-4353-9012-55A281E18AAC}" srcOrd="0" destOrd="0" parTransId="{48485B63-C0C1-4227-B2DB-BBB0DBE1A7B4}" sibTransId="{1FFE3934-2BE7-42B8-B085-37EFB785781A}"/>
    <dgm:cxn modelId="{52A69DA1-4C35-46D4-8378-0A788750B975}" srcId="{9EFFC0EE-0584-4719-9045-3A1610542ABB}" destId="{A0AD12E7-C183-452E-B807-811597AE13B0}" srcOrd="0" destOrd="0" parTransId="{449F2383-8F0B-4CEA-B0BC-06E6CF8A5BC4}" sibTransId="{B6AE3E9F-9755-4833-BA28-954E423FA1BF}"/>
    <dgm:cxn modelId="{C1B650AC-EF8E-4A4A-A5F6-6FAF8E76A744}" type="presOf" srcId="{9EFFC0EE-0584-4719-9045-3A1610542ABB}" destId="{6939347C-9436-4F4C-BA06-C0CCFFFA8C76}" srcOrd="0" destOrd="0" presId="urn:microsoft.com/office/officeart/2005/8/layout/hierarchy2"/>
    <dgm:cxn modelId="{C9392ABF-3E56-40B5-A9AB-A2E5BC6648E5}" type="presOf" srcId="{25DB9BEA-3C2A-4E50-A6F7-476FCAE3A20B}" destId="{3E309B31-4489-487D-BBD6-05793309FA29}" srcOrd="1" destOrd="0" presId="urn:microsoft.com/office/officeart/2005/8/layout/hierarchy2"/>
    <dgm:cxn modelId="{0B382BC0-9A39-4C5B-BD2E-5883569D7C94}" type="presOf" srcId="{25DB9BEA-3C2A-4E50-A6F7-476FCAE3A20B}" destId="{195617C2-BC02-4FC3-8573-B6809098FE9F}" srcOrd="0" destOrd="0" presId="urn:microsoft.com/office/officeart/2005/8/layout/hierarchy2"/>
    <dgm:cxn modelId="{0DF079C1-73CD-4173-98DA-BEDD596D0860}" type="presOf" srcId="{F208A0B2-81B7-4DE7-AC44-A5CC1A6EECB4}" destId="{A753FE58-9634-4C2E-8702-B263061F1B0E}" srcOrd="0" destOrd="0" presId="urn:microsoft.com/office/officeart/2005/8/layout/hierarchy2"/>
    <dgm:cxn modelId="{45409CC6-5831-43C6-BE47-12BBD70346C2}" srcId="{9EFFC0EE-0584-4719-9045-3A1610542ABB}" destId="{BAEABB4D-A257-4E49-A586-C61C63AF20AA}" srcOrd="1" destOrd="0" parTransId="{6D88DA90-58C4-4272-80C2-CDE3E072D955}" sibTransId="{86940A6D-DAE6-44C5-BFE3-B842400CB36F}"/>
    <dgm:cxn modelId="{DAF6B4C9-B802-4A2B-9203-6BB3A57E3A74}" type="presOf" srcId="{BAEABB4D-A257-4E49-A586-C61C63AF20AA}" destId="{19F46B14-0F5B-4DA2-BBBD-10156EACC1EE}" srcOrd="0" destOrd="0" presId="urn:microsoft.com/office/officeart/2005/8/layout/hierarchy2"/>
    <dgm:cxn modelId="{0ACFBBCD-A839-4AE1-AEB3-F59799954CAC}" srcId="{86C015A8-E75B-4FA7-8725-A203AB5A8274}" destId="{9EFFC0EE-0584-4719-9045-3A1610542ABB}" srcOrd="0" destOrd="0" parTransId="{ECFF95A9-056D-44C3-BC44-D87DBCCCC2CF}" sibTransId="{5F8B58DD-C569-4461-8F29-8E3DCC4B764A}"/>
    <dgm:cxn modelId="{A918C9CD-072C-4DE9-8B81-01C07880C455}" type="presOf" srcId="{6D88DA90-58C4-4272-80C2-CDE3E072D955}" destId="{8A41B57B-68C3-4CE1-A283-37924C02BB38}" srcOrd="0" destOrd="0" presId="urn:microsoft.com/office/officeart/2005/8/layout/hierarchy2"/>
    <dgm:cxn modelId="{0928F3D9-7494-4AC6-AEA3-4F8FFCC6718D}" srcId="{AB1B111E-E16D-4FD7-9132-634620C12D92}" destId="{86C015A8-E75B-4FA7-8725-A203AB5A8274}" srcOrd="0" destOrd="0" parTransId="{D977EB69-BBFD-4BE4-9623-0DC991680086}" sibTransId="{AF430D22-AA6F-4BF2-BF45-01130FEA79B3}"/>
    <dgm:cxn modelId="{2F4203DE-7ED8-467B-A96C-8F8FA6057E13}" srcId="{BAEABB4D-A257-4E49-A586-C61C63AF20AA}" destId="{8764E576-11B5-4813-8860-52622A0754C0}" srcOrd="0" destOrd="0" parTransId="{25DB9BEA-3C2A-4E50-A6F7-476FCAE3A20B}" sibTransId="{BCB9A67C-5218-4C95-9513-4F7EB9778547}"/>
    <dgm:cxn modelId="{1E1852E0-1590-468E-9D65-29A4EDC04FFD}" type="presOf" srcId="{6FBD3CF3-999A-4069-ABC1-E54717F7E276}" destId="{5F083715-E316-4502-94B5-4718A2853DFE}" srcOrd="0" destOrd="0" presId="urn:microsoft.com/office/officeart/2005/8/layout/hierarchy2"/>
    <dgm:cxn modelId="{CEAB73EA-5D0F-4F75-90EB-DCE6711931D6}" type="presOf" srcId="{449F2383-8F0B-4CEA-B0BC-06E6CF8A5BC4}" destId="{4EE51571-6F1C-40A0-BC7B-81F76134F6C2}" srcOrd="1" destOrd="0" presId="urn:microsoft.com/office/officeart/2005/8/layout/hierarchy2"/>
    <dgm:cxn modelId="{B55D99EA-087E-4CC3-890C-108D7230FB4E}" type="presOf" srcId="{EB3BC71A-AEC6-4080-A550-6D28A0393F5E}" destId="{F8B418B4-AA45-425A-BA89-C8C80E6C621C}" srcOrd="1" destOrd="0" presId="urn:microsoft.com/office/officeart/2005/8/layout/hierarchy2"/>
    <dgm:cxn modelId="{FAE24CEC-27CA-43F9-8597-CEDD97DFCB40}" type="presOf" srcId="{7F35495D-1769-4F1E-9278-5001F6268540}" destId="{0B2F0768-A70C-4128-B2B7-A96448F9CC5F}" srcOrd="0" destOrd="0" presId="urn:microsoft.com/office/officeart/2005/8/layout/hierarchy2"/>
    <dgm:cxn modelId="{9CDB27F1-DFB6-44D9-92F8-C7FDBED619C2}" type="presOf" srcId="{EB3BC71A-AEC6-4080-A550-6D28A0393F5E}" destId="{E4ED10EB-09CD-49B4-A5BD-9D6754922E0D}" srcOrd="0" destOrd="0" presId="urn:microsoft.com/office/officeart/2005/8/layout/hierarchy2"/>
    <dgm:cxn modelId="{070898FD-2BCB-4A43-959D-293D408751B1}" type="presOf" srcId="{86C015A8-E75B-4FA7-8725-A203AB5A8274}" destId="{AC041B52-087D-4552-A7A9-F1123B31E5A9}" srcOrd="0" destOrd="0" presId="urn:microsoft.com/office/officeart/2005/8/layout/hierarchy2"/>
    <dgm:cxn modelId="{E43795FF-58A4-470C-B784-0F4DFBED80C0}" type="presOf" srcId="{6D88DA90-58C4-4272-80C2-CDE3E072D955}" destId="{6006017E-1D27-4693-A8BF-7BF342F0D2D0}" srcOrd="1" destOrd="0" presId="urn:microsoft.com/office/officeart/2005/8/layout/hierarchy2"/>
    <dgm:cxn modelId="{7B6A0A0E-57F8-4405-9E61-6D6DD4F21142}" type="presParOf" srcId="{D0A54886-61D5-40F0-9FFF-E617BE7B5D53}" destId="{3C98532E-C53B-482C-B6BA-97DD9E5DE000}" srcOrd="0" destOrd="0" presId="urn:microsoft.com/office/officeart/2005/8/layout/hierarchy2"/>
    <dgm:cxn modelId="{5DDE645D-0932-42EB-9898-53EAA474791C}" type="presParOf" srcId="{3C98532E-C53B-482C-B6BA-97DD9E5DE000}" destId="{AC041B52-087D-4552-A7A9-F1123B31E5A9}" srcOrd="0" destOrd="0" presId="urn:microsoft.com/office/officeart/2005/8/layout/hierarchy2"/>
    <dgm:cxn modelId="{068A6E93-E214-45C4-BA3F-12253E571F8F}" type="presParOf" srcId="{3C98532E-C53B-482C-B6BA-97DD9E5DE000}" destId="{B4155789-1FC6-41F1-8350-C42FB5B61E36}" srcOrd="1" destOrd="0" presId="urn:microsoft.com/office/officeart/2005/8/layout/hierarchy2"/>
    <dgm:cxn modelId="{497D17F5-8BAA-4155-B408-B9E7FDB4ED31}" type="presParOf" srcId="{B4155789-1FC6-41F1-8350-C42FB5B61E36}" destId="{499CE152-53EC-4429-9A51-FD521E114E50}" srcOrd="0" destOrd="0" presId="urn:microsoft.com/office/officeart/2005/8/layout/hierarchy2"/>
    <dgm:cxn modelId="{0E1C6DCC-B3E6-4326-B2CD-FA138D5DD3AD}" type="presParOf" srcId="{499CE152-53EC-4429-9A51-FD521E114E50}" destId="{542DD754-A844-4A59-A5A1-479D0AA58C39}" srcOrd="0" destOrd="0" presId="urn:microsoft.com/office/officeart/2005/8/layout/hierarchy2"/>
    <dgm:cxn modelId="{ECC5F9C8-112A-4D14-A9E2-4DC35F82F199}" type="presParOf" srcId="{B4155789-1FC6-41F1-8350-C42FB5B61E36}" destId="{13A38F07-B734-4C78-BE4A-06D94A3B1A6D}" srcOrd="1" destOrd="0" presId="urn:microsoft.com/office/officeart/2005/8/layout/hierarchy2"/>
    <dgm:cxn modelId="{D82020C0-F0CD-4551-A457-1D6795384703}" type="presParOf" srcId="{13A38F07-B734-4C78-BE4A-06D94A3B1A6D}" destId="{6939347C-9436-4F4C-BA06-C0CCFFFA8C76}" srcOrd="0" destOrd="0" presId="urn:microsoft.com/office/officeart/2005/8/layout/hierarchy2"/>
    <dgm:cxn modelId="{5941110C-E20A-48CF-B4E3-2340FD34CE85}" type="presParOf" srcId="{13A38F07-B734-4C78-BE4A-06D94A3B1A6D}" destId="{0F058345-9236-484C-A360-E7D2661A9E76}" srcOrd="1" destOrd="0" presId="urn:microsoft.com/office/officeart/2005/8/layout/hierarchy2"/>
    <dgm:cxn modelId="{3353B882-D883-4707-BEC0-11FA4E2326E0}" type="presParOf" srcId="{0F058345-9236-484C-A360-E7D2661A9E76}" destId="{38676766-3636-41A6-8912-7FFA2FEE2F41}" srcOrd="0" destOrd="0" presId="urn:microsoft.com/office/officeart/2005/8/layout/hierarchy2"/>
    <dgm:cxn modelId="{8713616B-758D-4AD4-8C37-B301DBEFD2D1}" type="presParOf" srcId="{38676766-3636-41A6-8912-7FFA2FEE2F41}" destId="{4EE51571-6F1C-40A0-BC7B-81F76134F6C2}" srcOrd="0" destOrd="0" presId="urn:microsoft.com/office/officeart/2005/8/layout/hierarchy2"/>
    <dgm:cxn modelId="{DBEC047B-F49A-46BA-B534-BEB42AB8434C}" type="presParOf" srcId="{0F058345-9236-484C-A360-E7D2661A9E76}" destId="{3C0AAEDE-533D-4226-AC69-ED9B38B98D46}" srcOrd="1" destOrd="0" presId="urn:microsoft.com/office/officeart/2005/8/layout/hierarchy2"/>
    <dgm:cxn modelId="{9F57BEEE-E617-41E0-A234-FBA0299CFAFC}" type="presParOf" srcId="{3C0AAEDE-533D-4226-AC69-ED9B38B98D46}" destId="{BBC51B04-5F02-44F2-9C3D-02621BCE7948}" srcOrd="0" destOrd="0" presId="urn:microsoft.com/office/officeart/2005/8/layout/hierarchy2"/>
    <dgm:cxn modelId="{F5E2C3E6-D503-4B0D-8B87-125E5202CBC2}" type="presParOf" srcId="{3C0AAEDE-533D-4226-AC69-ED9B38B98D46}" destId="{43953DA5-361A-4120-8610-82ED6EF30387}" srcOrd="1" destOrd="0" presId="urn:microsoft.com/office/officeart/2005/8/layout/hierarchy2"/>
    <dgm:cxn modelId="{9A8412E7-C248-495D-91B6-263C4C273CFB}" type="presParOf" srcId="{43953DA5-361A-4120-8610-82ED6EF30387}" destId="{5F083715-E316-4502-94B5-4718A2853DFE}" srcOrd="0" destOrd="0" presId="urn:microsoft.com/office/officeart/2005/8/layout/hierarchy2"/>
    <dgm:cxn modelId="{25CD95D0-038E-428B-97CC-97B49E242651}" type="presParOf" srcId="{5F083715-E316-4502-94B5-4718A2853DFE}" destId="{FEE4CA8F-AF5F-4D06-B4BF-02FE00EB95E5}" srcOrd="0" destOrd="0" presId="urn:microsoft.com/office/officeart/2005/8/layout/hierarchy2"/>
    <dgm:cxn modelId="{DEB82ED0-2015-434F-BA7A-9B8EA58BA05E}" type="presParOf" srcId="{43953DA5-361A-4120-8610-82ED6EF30387}" destId="{5F9EB1D5-F18D-442D-AFD1-F5BFDB16181E}" srcOrd="1" destOrd="0" presId="urn:microsoft.com/office/officeart/2005/8/layout/hierarchy2"/>
    <dgm:cxn modelId="{29A401DD-94E8-4AE8-AC4A-956747685D3D}" type="presParOf" srcId="{5F9EB1D5-F18D-442D-AFD1-F5BFDB16181E}" destId="{0B2F0768-A70C-4128-B2B7-A96448F9CC5F}" srcOrd="0" destOrd="0" presId="urn:microsoft.com/office/officeart/2005/8/layout/hierarchy2"/>
    <dgm:cxn modelId="{17E1452C-D82A-4201-8694-857553D0F367}" type="presParOf" srcId="{5F9EB1D5-F18D-442D-AFD1-F5BFDB16181E}" destId="{BCF46AE7-775E-4E78-8B40-387913E356BF}" srcOrd="1" destOrd="0" presId="urn:microsoft.com/office/officeart/2005/8/layout/hierarchy2"/>
    <dgm:cxn modelId="{73B17E14-0195-4A45-A31D-D89EBA38165A}" type="presParOf" srcId="{BCF46AE7-775E-4E78-8B40-387913E356BF}" destId="{E4ED10EB-09CD-49B4-A5BD-9D6754922E0D}" srcOrd="0" destOrd="0" presId="urn:microsoft.com/office/officeart/2005/8/layout/hierarchy2"/>
    <dgm:cxn modelId="{E4F6B159-E16A-4A2C-AA8C-A43D69858268}" type="presParOf" srcId="{E4ED10EB-09CD-49B4-A5BD-9D6754922E0D}" destId="{F8B418B4-AA45-425A-BA89-C8C80E6C621C}" srcOrd="0" destOrd="0" presId="urn:microsoft.com/office/officeart/2005/8/layout/hierarchy2"/>
    <dgm:cxn modelId="{E01D78AC-64C1-49C3-A838-65E1ECA6CECE}" type="presParOf" srcId="{BCF46AE7-775E-4E78-8B40-387913E356BF}" destId="{68AF4D17-7DEE-4B88-BC61-7713ADEFD088}" srcOrd="1" destOrd="0" presId="urn:microsoft.com/office/officeart/2005/8/layout/hierarchy2"/>
    <dgm:cxn modelId="{FFE8B3DA-4459-402A-B8CC-A82DDFE5107D}" type="presParOf" srcId="{68AF4D17-7DEE-4B88-BC61-7713ADEFD088}" destId="{A753FE58-9634-4C2E-8702-B263061F1B0E}" srcOrd="0" destOrd="0" presId="urn:microsoft.com/office/officeart/2005/8/layout/hierarchy2"/>
    <dgm:cxn modelId="{5AEBD38F-3AAA-4F40-9DF8-099751325261}" type="presParOf" srcId="{68AF4D17-7DEE-4B88-BC61-7713ADEFD088}" destId="{9653AD60-84CB-468A-BD34-BDAB87D7E6EC}" srcOrd="1" destOrd="0" presId="urn:microsoft.com/office/officeart/2005/8/layout/hierarchy2"/>
    <dgm:cxn modelId="{DCADB775-D098-4BC3-BA34-1159A5B7254D}" type="presParOf" srcId="{0F058345-9236-484C-A360-E7D2661A9E76}" destId="{8A41B57B-68C3-4CE1-A283-37924C02BB38}" srcOrd="2" destOrd="0" presId="urn:microsoft.com/office/officeart/2005/8/layout/hierarchy2"/>
    <dgm:cxn modelId="{D81F4DAF-57EA-4E0A-91F7-EAFF6827DE92}" type="presParOf" srcId="{8A41B57B-68C3-4CE1-A283-37924C02BB38}" destId="{6006017E-1D27-4693-A8BF-7BF342F0D2D0}" srcOrd="0" destOrd="0" presId="urn:microsoft.com/office/officeart/2005/8/layout/hierarchy2"/>
    <dgm:cxn modelId="{3B8C2F43-7658-472D-A918-DE12B84B7378}" type="presParOf" srcId="{0F058345-9236-484C-A360-E7D2661A9E76}" destId="{57A38618-C51B-4CC2-801A-DBFADBDA2E2C}" srcOrd="3" destOrd="0" presId="urn:microsoft.com/office/officeart/2005/8/layout/hierarchy2"/>
    <dgm:cxn modelId="{1A395E50-27BB-4A9E-94E0-97060AEB824D}" type="presParOf" srcId="{57A38618-C51B-4CC2-801A-DBFADBDA2E2C}" destId="{19F46B14-0F5B-4DA2-BBBD-10156EACC1EE}" srcOrd="0" destOrd="0" presId="urn:microsoft.com/office/officeart/2005/8/layout/hierarchy2"/>
    <dgm:cxn modelId="{942562D1-1BD6-40DA-A6F8-EB6C5FEF141A}" type="presParOf" srcId="{57A38618-C51B-4CC2-801A-DBFADBDA2E2C}" destId="{6FE0D791-CE1F-466A-9189-CBE42DA73212}" srcOrd="1" destOrd="0" presId="urn:microsoft.com/office/officeart/2005/8/layout/hierarchy2"/>
    <dgm:cxn modelId="{909BBD33-09A2-4D6B-AA13-1B4BF049CAF4}" type="presParOf" srcId="{6FE0D791-CE1F-466A-9189-CBE42DA73212}" destId="{195617C2-BC02-4FC3-8573-B6809098FE9F}" srcOrd="0" destOrd="0" presId="urn:microsoft.com/office/officeart/2005/8/layout/hierarchy2"/>
    <dgm:cxn modelId="{9BCD424A-8866-4749-8E12-D1D84459B677}" type="presParOf" srcId="{195617C2-BC02-4FC3-8573-B6809098FE9F}" destId="{3E309B31-4489-487D-BBD6-05793309FA29}" srcOrd="0" destOrd="0" presId="urn:microsoft.com/office/officeart/2005/8/layout/hierarchy2"/>
    <dgm:cxn modelId="{B1312039-ED4B-4DFB-B5FE-374DDD08CBCC}" type="presParOf" srcId="{6FE0D791-CE1F-466A-9189-CBE42DA73212}" destId="{ED35500E-A413-41BF-B519-0086693D63FC}" srcOrd="1" destOrd="0" presId="urn:microsoft.com/office/officeart/2005/8/layout/hierarchy2"/>
    <dgm:cxn modelId="{CA85D981-3481-47AC-B4EE-A85627883D1D}" type="presParOf" srcId="{ED35500E-A413-41BF-B519-0086693D63FC}" destId="{AF2B75AE-15E9-4791-82EB-91A2CD67D46B}" srcOrd="0" destOrd="0" presId="urn:microsoft.com/office/officeart/2005/8/layout/hierarchy2"/>
    <dgm:cxn modelId="{C36EB844-5E13-42AE-B375-A77C37DCB69B}" type="presParOf" srcId="{ED35500E-A413-41BF-B519-0086693D63FC}" destId="{F963F23B-394F-4C1F-A8A8-35CD83E26E4F}" srcOrd="1" destOrd="0" presId="urn:microsoft.com/office/officeart/2005/8/layout/hierarchy2"/>
    <dgm:cxn modelId="{C386B855-DA18-476B-849A-9935490D605C}" type="presParOf" srcId="{F963F23B-394F-4C1F-A8A8-35CD83E26E4F}" destId="{704F8B24-397B-4470-A645-69D327D97FE9}" srcOrd="0" destOrd="0" presId="urn:microsoft.com/office/officeart/2005/8/layout/hierarchy2"/>
    <dgm:cxn modelId="{DD8C1DAC-826D-4DEC-8781-AC59A3EA3006}" type="presParOf" srcId="{704F8B24-397B-4470-A645-69D327D97FE9}" destId="{0CC182EC-5B78-4DBC-802A-559CE61C060C}" srcOrd="0" destOrd="0" presId="urn:microsoft.com/office/officeart/2005/8/layout/hierarchy2"/>
    <dgm:cxn modelId="{217A1935-8711-43C4-A9B5-D710877974ED}" type="presParOf" srcId="{F963F23B-394F-4C1F-A8A8-35CD83E26E4F}" destId="{01724712-5D07-4458-9F8E-72009DB93895}" srcOrd="1" destOrd="0" presId="urn:microsoft.com/office/officeart/2005/8/layout/hierarchy2"/>
    <dgm:cxn modelId="{7CFBDB22-9C2F-4E81-8E7F-6D4FB7680F89}" type="presParOf" srcId="{01724712-5D07-4458-9F8E-72009DB93895}" destId="{B1E0A042-FB2D-4801-9EB7-59B8413DC5F4}" srcOrd="0" destOrd="0" presId="urn:microsoft.com/office/officeart/2005/8/layout/hierarchy2"/>
    <dgm:cxn modelId="{025ACC61-FD69-4B87-8A87-AD4E39C0E4AA}" type="presParOf" srcId="{01724712-5D07-4458-9F8E-72009DB93895}" destId="{B849F9C6-717B-4E55-B2A9-2E7ABBF85A76}" srcOrd="1" destOrd="0" presId="urn:microsoft.com/office/officeart/2005/8/layout/hierarchy2"/>
    <dgm:cxn modelId="{494576F5-ADD6-4D78-BB3A-33173800ED7F}" type="presParOf" srcId="{B4155789-1FC6-41F1-8350-C42FB5B61E36}" destId="{BB15FED4-B913-4EB5-9150-8E5C6471A04D}" srcOrd="2" destOrd="0" presId="urn:microsoft.com/office/officeart/2005/8/layout/hierarchy2"/>
    <dgm:cxn modelId="{F6048B62-FDF7-45B4-8E7C-7ADDC9601161}" type="presParOf" srcId="{BB15FED4-B913-4EB5-9150-8E5C6471A04D}" destId="{FCB0FA33-4226-4E00-86F1-5AACCD0B5E59}" srcOrd="0" destOrd="0" presId="urn:microsoft.com/office/officeart/2005/8/layout/hierarchy2"/>
    <dgm:cxn modelId="{9E64A488-D5E3-40EF-8238-DDE213580F87}" type="presParOf" srcId="{B4155789-1FC6-41F1-8350-C42FB5B61E36}" destId="{1686D728-7738-4C00-9780-E2E73CB1A483}" srcOrd="3" destOrd="0" presId="urn:microsoft.com/office/officeart/2005/8/layout/hierarchy2"/>
    <dgm:cxn modelId="{5E61C904-16AA-476E-9B08-D48F6CF047A8}" type="presParOf" srcId="{1686D728-7738-4C00-9780-E2E73CB1A483}" destId="{AC76056D-A8E9-458F-A7DA-4DCA0D89D237}" srcOrd="0" destOrd="0" presId="urn:microsoft.com/office/officeart/2005/8/layout/hierarchy2"/>
    <dgm:cxn modelId="{A78C7592-4C0E-4058-8E19-3C74AA27BE32}" type="presParOf" srcId="{1686D728-7738-4C00-9780-E2E73CB1A483}" destId="{09A1E7CD-71C1-4547-B94C-87940BDD5311}" srcOrd="1" destOrd="0" presId="urn:microsoft.com/office/officeart/2005/8/layout/hierarchy2"/>
    <dgm:cxn modelId="{AE1536BD-9863-4663-98F0-6D7659106A99}" type="presParOf" srcId="{09A1E7CD-71C1-4547-B94C-87940BDD5311}" destId="{54B56F6F-B997-4CA9-9286-592DA9767991}" srcOrd="0" destOrd="0" presId="urn:microsoft.com/office/officeart/2005/8/layout/hierarchy2"/>
    <dgm:cxn modelId="{0B1C2D78-4474-465E-98A6-CAC7842B16CA}" type="presParOf" srcId="{54B56F6F-B997-4CA9-9286-592DA9767991}" destId="{D471B660-A6C7-477C-975E-367CA928BF8E}" srcOrd="0" destOrd="0" presId="urn:microsoft.com/office/officeart/2005/8/layout/hierarchy2"/>
    <dgm:cxn modelId="{1A266C8B-8077-4A63-B034-63CBF78EC6D1}" type="presParOf" srcId="{09A1E7CD-71C1-4547-B94C-87940BDD5311}" destId="{C49D06F9-EE51-4D52-AC9E-93E3C60081B0}" srcOrd="1" destOrd="0" presId="urn:microsoft.com/office/officeart/2005/8/layout/hierarchy2"/>
    <dgm:cxn modelId="{9948985F-6780-4461-B087-BDDAFCC58B91}" type="presParOf" srcId="{C49D06F9-EE51-4D52-AC9E-93E3C60081B0}" destId="{536E6E11-2FE6-4720-8F74-8E0EF74E23FA}" srcOrd="0" destOrd="0" presId="urn:microsoft.com/office/officeart/2005/8/layout/hierarchy2"/>
    <dgm:cxn modelId="{D88E4B24-E8C4-4088-A44E-DFA091E57CF3}" type="presParOf" srcId="{C49D06F9-EE51-4D52-AC9E-93E3C60081B0}" destId="{A19227A2-F29C-45E4-A960-052D79CB3D4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D924C-2965-466D-9542-71D21F3F0152}">
      <dsp:nvSpPr>
        <dsp:cNvPr id="0" name=""/>
        <dsp:cNvSpPr/>
      </dsp:nvSpPr>
      <dsp:spPr>
        <a:xfrm>
          <a:off x="843" y="1769250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목표시장</a:t>
          </a:r>
        </a:p>
      </dsp:txBody>
      <dsp:txXfrm>
        <a:off x="15034" y="1783441"/>
        <a:ext cx="940631" cy="456124"/>
      </dsp:txXfrm>
    </dsp:sp>
    <dsp:sp modelId="{729C1C47-53B1-473F-AA05-C0E3C930DD88}">
      <dsp:nvSpPr>
        <dsp:cNvPr id="0" name=""/>
        <dsp:cNvSpPr/>
      </dsp:nvSpPr>
      <dsp:spPr>
        <a:xfrm rot="18770822">
          <a:off x="878674" y="1790914"/>
          <a:ext cx="569971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569971" y="11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149411" y="1788310"/>
        <a:ext cx="28498" cy="28498"/>
      </dsp:txXfrm>
    </dsp:sp>
    <dsp:sp modelId="{DF49289F-9665-4BB2-B30B-FD50D955C6B6}">
      <dsp:nvSpPr>
        <dsp:cNvPr id="0" name=""/>
        <dsp:cNvSpPr/>
      </dsp:nvSpPr>
      <dsp:spPr>
        <a:xfrm>
          <a:off x="1357463" y="1351363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다수의 시장</a:t>
          </a:r>
        </a:p>
      </dsp:txBody>
      <dsp:txXfrm>
        <a:off x="1371654" y="1365554"/>
        <a:ext cx="940631" cy="456124"/>
      </dsp:txXfrm>
    </dsp:sp>
    <dsp:sp modelId="{866EC810-0E00-421F-BDBC-C98DB60B9EA7}">
      <dsp:nvSpPr>
        <dsp:cNvPr id="0" name=""/>
        <dsp:cNvSpPr/>
      </dsp:nvSpPr>
      <dsp:spPr>
        <a:xfrm rot="19457599">
          <a:off x="2281611" y="1442675"/>
          <a:ext cx="477337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477337" y="1164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508346" y="1442387"/>
        <a:ext cx="23866" cy="23866"/>
      </dsp:txXfrm>
    </dsp:sp>
    <dsp:sp modelId="{49985D9A-0081-4B87-9028-23B6DFABF845}">
      <dsp:nvSpPr>
        <dsp:cNvPr id="0" name=""/>
        <dsp:cNvSpPr/>
      </dsp:nvSpPr>
      <dsp:spPr>
        <a:xfrm>
          <a:off x="2714082" y="1072771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동일한 제품</a:t>
          </a:r>
        </a:p>
      </dsp:txBody>
      <dsp:txXfrm>
        <a:off x="2728273" y="1086962"/>
        <a:ext cx="940631" cy="456124"/>
      </dsp:txXfrm>
    </dsp:sp>
    <dsp:sp modelId="{2F69D117-5B98-4D78-BCA1-57452FA99EDD}">
      <dsp:nvSpPr>
        <dsp:cNvPr id="0" name=""/>
        <dsp:cNvSpPr/>
      </dsp:nvSpPr>
      <dsp:spPr>
        <a:xfrm>
          <a:off x="3683096" y="1303379"/>
          <a:ext cx="387605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387605" y="1164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867209" y="1305334"/>
        <a:ext cx="19380" cy="19380"/>
      </dsp:txXfrm>
    </dsp:sp>
    <dsp:sp modelId="{B8328E6F-4C6D-4CDF-9046-ACD4B147C6F1}">
      <dsp:nvSpPr>
        <dsp:cNvPr id="0" name=""/>
        <dsp:cNvSpPr/>
      </dsp:nvSpPr>
      <dsp:spPr>
        <a:xfrm>
          <a:off x="4070702" y="1072771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비차별적 </a:t>
          </a:r>
          <a:r>
            <a:rPr lang="en-US" altLang="ko-KR" sz="1300" kern="1200" dirty="0"/>
            <a:t>MKT</a:t>
          </a:r>
          <a:endParaRPr lang="ko-KR" altLang="en-US" sz="1300" kern="1200" dirty="0"/>
        </a:p>
      </dsp:txBody>
      <dsp:txXfrm>
        <a:off x="4084893" y="1086962"/>
        <a:ext cx="940631" cy="456124"/>
      </dsp:txXfrm>
    </dsp:sp>
    <dsp:sp modelId="{7024E577-D35F-4A59-9C1D-C5CF1867E928}">
      <dsp:nvSpPr>
        <dsp:cNvPr id="0" name=""/>
        <dsp:cNvSpPr/>
      </dsp:nvSpPr>
      <dsp:spPr>
        <a:xfrm rot="2142401">
          <a:off x="2281611" y="1721266"/>
          <a:ext cx="477337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477337" y="1164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508346" y="1720978"/>
        <a:ext cx="23866" cy="23866"/>
      </dsp:txXfrm>
    </dsp:sp>
    <dsp:sp modelId="{42948FDD-06E8-4795-B524-5A0C598E98FC}">
      <dsp:nvSpPr>
        <dsp:cNvPr id="0" name=""/>
        <dsp:cNvSpPr/>
      </dsp:nvSpPr>
      <dsp:spPr>
        <a:xfrm>
          <a:off x="2714082" y="1629954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상이한 제품</a:t>
          </a:r>
        </a:p>
      </dsp:txBody>
      <dsp:txXfrm>
        <a:off x="2728273" y="1644145"/>
        <a:ext cx="940631" cy="456124"/>
      </dsp:txXfrm>
    </dsp:sp>
    <dsp:sp modelId="{DFC1DC7D-B94B-4465-8E8B-88447D782591}">
      <dsp:nvSpPr>
        <dsp:cNvPr id="0" name=""/>
        <dsp:cNvSpPr/>
      </dsp:nvSpPr>
      <dsp:spPr>
        <a:xfrm>
          <a:off x="3683096" y="1860562"/>
          <a:ext cx="387605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387605" y="1164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867209" y="1862517"/>
        <a:ext cx="19380" cy="19380"/>
      </dsp:txXfrm>
    </dsp:sp>
    <dsp:sp modelId="{CDAEFB1C-71EB-47AF-BA19-4CA0844CD0C6}">
      <dsp:nvSpPr>
        <dsp:cNvPr id="0" name=""/>
        <dsp:cNvSpPr/>
      </dsp:nvSpPr>
      <dsp:spPr>
        <a:xfrm>
          <a:off x="4070702" y="1629954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차별적 </a:t>
          </a:r>
          <a:r>
            <a:rPr lang="en-US" altLang="ko-KR" sz="1300" kern="1200" dirty="0"/>
            <a:t>MKT</a:t>
          </a:r>
          <a:endParaRPr lang="ko-KR" altLang="en-US" sz="1300" kern="1200" dirty="0"/>
        </a:p>
      </dsp:txBody>
      <dsp:txXfrm>
        <a:off x="4084893" y="1644145"/>
        <a:ext cx="940631" cy="456124"/>
      </dsp:txXfrm>
    </dsp:sp>
    <dsp:sp modelId="{BCB6EA4B-20A5-411F-952E-9B2998D6B31B}">
      <dsp:nvSpPr>
        <dsp:cNvPr id="0" name=""/>
        <dsp:cNvSpPr/>
      </dsp:nvSpPr>
      <dsp:spPr>
        <a:xfrm rot="2960936">
          <a:off x="867389" y="2222901"/>
          <a:ext cx="587967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587967" y="11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146674" y="2219847"/>
        <a:ext cx="29398" cy="29398"/>
      </dsp:txXfrm>
    </dsp:sp>
    <dsp:sp modelId="{7E43A751-F067-4B47-801F-8892ABE9A08F}">
      <dsp:nvSpPr>
        <dsp:cNvPr id="0" name=""/>
        <dsp:cNvSpPr/>
      </dsp:nvSpPr>
      <dsp:spPr>
        <a:xfrm>
          <a:off x="1352889" y="2215335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하나의 시장</a:t>
          </a:r>
        </a:p>
      </dsp:txBody>
      <dsp:txXfrm>
        <a:off x="1367080" y="2229526"/>
        <a:ext cx="940631" cy="456124"/>
      </dsp:txXfrm>
    </dsp:sp>
    <dsp:sp modelId="{4C649034-719A-43EE-A9D1-7BB8703F5D38}">
      <dsp:nvSpPr>
        <dsp:cNvPr id="0" name=""/>
        <dsp:cNvSpPr/>
      </dsp:nvSpPr>
      <dsp:spPr>
        <a:xfrm rot="21587596">
          <a:off x="2321897" y="2442787"/>
          <a:ext cx="1749654" cy="23291"/>
        </a:xfrm>
        <a:custGeom>
          <a:avLst/>
          <a:gdLst/>
          <a:ahLst/>
          <a:cxnLst/>
          <a:rect l="0" t="0" r="0" b="0"/>
          <a:pathLst>
            <a:path>
              <a:moveTo>
                <a:pt x="0" y="11645"/>
              </a:moveTo>
              <a:lnTo>
                <a:pt x="1749654" y="1164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600" kern="1200"/>
        </a:p>
      </dsp:txBody>
      <dsp:txXfrm>
        <a:off x="3152983" y="2410691"/>
        <a:ext cx="87482" cy="87482"/>
      </dsp:txXfrm>
    </dsp:sp>
    <dsp:sp modelId="{09509B62-CB88-4DB5-AB90-5EDED6A46033}">
      <dsp:nvSpPr>
        <dsp:cNvPr id="0" name=""/>
        <dsp:cNvSpPr/>
      </dsp:nvSpPr>
      <dsp:spPr>
        <a:xfrm>
          <a:off x="4071546" y="2209022"/>
          <a:ext cx="969013" cy="4845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집중적 </a:t>
          </a:r>
          <a:r>
            <a:rPr lang="en-US" altLang="ko-KR" sz="1300" kern="1200" dirty="0"/>
            <a:t>MKT</a:t>
          </a:r>
          <a:endParaRPr lang="ko-KR" altLang="en-US" sz="1300" kern="1200" dirty="0"/>
        </a:p>
      </dsp:txBody>
      <dsp:txXfrm>
        <a:off x="4085737" y="2223213"/>
        <a:ext cx="940631" cy="456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B79EF-A1E7-4793-B295-F6410302B65C}">
      <dsp:nvSpPr>
        <dsp:cNvPr id="0" name=""/>
        <dsp:cNvSpPr/>
      </dsp:nvSpPr>
      <dsp:spPr>
        <a:xfrm>
          <a:off x="2577" y="1549072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신제품 출시</a:t>
          </a:r>
        </a:p>
      </dsp:txBody>
      <dsp:txXfrm>
        <a:off x="16504" y="1562999"/>
        <a:ext cx="923139" cy="447642"/>
      </dsp:txXfrm>
    </dsp:sp>
    <dsp:sp modelId="{12481E78-6004-4E89-BF9C-0FC3643CBE95}">
      <dsp:nvSpPr>
        <dsp:cNvPr id="0" name=""/>
        <dsp:cNvSpPr/>
      </dsp:nvSpPr>
      <dsp:spPr>
        <a:xfrm rot="18289469">
          <a:off x="810709" y="1501434"/>
          <a:ext cx="666119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666119" y="119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127116" y="1496756"/>
        <a:ext cx="33305" cy="33305"/>
      </dsp:txXfrm>
    </dsp:sp>
    <dsp:sp modelId="{58159FC9-A626-4538-BDFE-5C2CEF494DB4}">
      <dsp:nvSpPr>
        <dsp:cNvPr id="0" name=""/>
        <dsp:cNvSpPr/>
      </dsp:nvSpPr>
      <dsp:spPr>
        <a:xfrm>
          <a:off x="1333968" y="1002251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하나의 시장</a:t>
          </a:r>
          <a:r>
            <a:rPr lang="en-US" altLang="ko-KR" sz="900" kern="1200" dirty="0"/>
            <a:t>:</a:t>
          </a:r>
        </a:p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 err="1"/>
            <a:t>수요탄력성</a:t>
          </a:r>
          <a:r>
            <a:rPr lang="en-US" altLang="ko-KR" sz="900" kern="1200" dirty="0"/>
            <a:t>(</a:t>
          </a:r>
          <a:r>
            <a:rPr lang="en-US" altLang="ko-KR" sz="900" kern="1200" dirty="0">
              <a:latin typeface="Cambria Math" panose="02040503050406030204" pitchFamily="18" charset="0"/>
              <a:ea typeface="Cambria Math" panose="02040503050406030204" pitchFamily="18" charset="0"/>
            </a:rPr>
            <a:t>Ɛ)</a:t>
          </a:r>
          <a:endParaRPr lang="en-US" altLang="ko-KR" sz="900" kern="1200" dirty="0"/>
        </a:p>
      </dsp:txBody>
      <dsp:txXfrm>
        <a:off x="1347895" y="1016178"/>
        <a:ext cx="923139" cy="447642"/>
      </dsp:txXfrm>
    </dsp:sp>
    <dsp:sp modelId="{8B3681CE-5FEF-42D8-8081-7654C109397D}">
      <dsp:nvSpPr>
        <dsp:cNvPr id="0" name=""/>
        <dsp:cNvSpPr/>
      </dsp:nvSpPr>
      <dsp:spPr>
        <a:xfrm rot="19457599">
          <a:off x="2240930" y="1091318"/>
          <a:ext cx="468460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468460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463448" y="1091582"/>
        <a:ext cx="23423" cy="23423"/>
      </dsp:txXfrm>
    </dsp:sp>
    <dsp:sp modelId="{240024C2-2CD6-48FF-80CB-8390110CCE7F}">
      <dsp:nvSpPr>
        <dsp:cNvPr id="0" name=""/>
        <dsp:cNvSpPr/>
      </dsp:nvSpPr>
      <dsp:spPr>
        <a:xfrm>
          <a:off x="2665359" y="728840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900" kern="1200" dirty="0">
              <a:latin typeface="Cambria Math" panose="02040503050406030204" pitchFamily="18" charset="0"/>
              <a:ea typeface="Cambria Math" panose="02040503050406030204" pitchFamily="18" charset="0"/>
            </a:rPr>
            <a:t>Ɛ&gt;1: </a:t>
          </a:r>
          <a:r>
            <a:rPr lang="ko-KR" altLang="en-US" sz="900" kern="1200" dirty="0"/>
            <a:t>가격 낮춤</a:t>
          </a:r>
          <a:r>
            <a:rPr lang="en-US" altLang="ko-KR" sz="900" kern="1200" dirty="0"/>
            <a:t> </a:t>
          </a:r>
          <a:endParaRPr lang="ko-KR" altLang="en-US" sz="900" kern="1200" dirty="0"/>
        </a:p>
      </dsp:txBody>
      <dsp:txXfrm>
        <a:off x="2679286" y="742767"/>
        <a:ext cx="923139" cy="447642"/>
      </dsp:txXfrm>
    </dsp:sp>
    <dsp:sp modelId="{888AB57B-00FB-49F0-BAC6-82C3ABD6B5E7}">
      <dsp:nvSpPr>
        <dsp:cNvPr id="0" name=""/>
        <dsp:cNvSpPr/>
      </dsp:nvSpPr>
      <dsp:spPr>
        <a:xfrm>
          <a:off x="3616352" y="954613"/>
          <a:ext cx="380397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380397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797041" y="957078"/>
        <a:ext cx="19019" cy="19019"/>
      </dsp:txXfrm>
    </dsp:sp>
    <dsp:sp modelId="{A48F0046-6616-425D-848A-33184E891AFE}">
      <dsp:nvSpPr>
        <dsp:cNvPr id="0" name=""/>
        <dsp:cNvSpPr/>
      </dsp:nvSpPr>
      <dsp:spPr>
        <a:xfrm>
          <a:off x="3996749" y="728840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초기 </a:t>
          </a:r>
          <a:r>
            <a:rPr lang="ko-KR" altLang="en-US" sz="900" kern="1200" dirty="0" err="1"/>
            <a:t>저가전략</a:t>
          </a:r>
          <a:endParaRPr lang="ko-KR" altLang="en-US" sz="900" kern="1200" dirty="0"/>
        </a:p>
      </dsp:txBody>
      <dsp:txXfrm>
        <a:off x="4010676" y="742767"/>
        <a:ext cx="923139" cy="447642"/>
      </dsp:txXfrm>
    </dsp:sp>
    <dsp:sp modelId="{312C00B0-8E73-4A2F-8404-B78DD95C4EA6}">
      <dsp:nvSpPr>
        <dsp:cNvPr id="0" name=""/>
        <dsp:cNvSpPr/>
      </dsp:nvSpPr>
      <dsp:spPr>
        <a:xfrm rot="2142401">
          <a:off x="2240930" y="1364729"/>
          <a:ext cx="468460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468460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463448" y="1364993"/>
        <a:ext cx="23423" cy="23423"/>
      </dsp:txXfrm>
    </dsp:sp>
    <dsp:sp modelId="{C37B234D-43C4-4F9F-B078-CADBD4A13934}">
      <dsp:nvSpPr>
        <dsp:cNvPr id="0" name=""/>
        <dsp:cNvSpPr/>
      </dsp:nvSpPr>
      <dsp:spPr>
        <a:xfrm>
          <a:off x="2665359" y="1275661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900" kern="1200" dirty="0">
              <a:latin typeface="Cambria Math" panose="02040503050406030204" pitchFamily="18" charset="0"/>
              <a:ea typeface="Cambria Math" panose="02040503050406030204" pitchFamily="18" charset="0"/>
            </a:rPr>
            <a:t>Ɛ&lt;1: </a:t>
          </a:r>
          <a:r>
            <a:rPr lang="ko-KR" altLang="en-US" sz="900" kern="1200" dirty="0"/>
            <a:t>가격 높임</a:t>
          </a:r>
        </a:p>
      </dsp:txBody>
      <dsp:txXfrm>
        <a:off x="2679286" y="1289588"/>
        <a:ext cx="923139" cy="447642"/>
      </dsp:txXfrm>
    </dsp:sp>
    <dsp:sp modelId="{82E70D1C-C06E-4804-B85F-4821376F1133}">
      <dsp:nvSpPr>
        <dsp:cNvPr id="0" name=""/>
        <dsp:cNvSpPr/>
      </dsp:nvSpPr>
      <dsp:spPr>
        <a:xfrm>
          <a:off x="3616352" y="1501434"/>
          <a:ext cx="380397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380397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797041" y="1503899"/>
        <a:ext cx="19019" cy="19019"/>
      </dsp:txXfrm>
    </dsp:sp>
    <dsp:sp modelId="{8C543BC7-F348-4270-AFDB-51682684571A}">
      <dsp:nvSpPr>
        <dsp:cNvPr id="0" name=""/>
        <dsp:cNvSpPr/>
      </dsp:nvSpPr>
      <dsp:spPr>
        <a:xfrm>
          <a:off x="3996749" y="1275661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초기 </a:t>
          </a:r>
          <a:r>
            <a:rPr lang="ko-KR" altLang="en-US" sz="900" kern="1200" dirty="0" err="1"/>
            <a:t>고가전략</a:t>
          </a:r>
          <a:endParaRPr lang="ko-KR" altLang="en-US" sz="900" kern="1200" dirty="0"/>
        </a:p>
      </dsp:txBody>
      <dsp:txXfrm>
        <a:off x="4010676" y="1289588"/>
        <a:ext cx="923139" cy="447642"/>
      </dsp:txXfrm>
    </dsp:sp>
    <dsp:sp modelId="{5141F3D2-8F05-4543-97CA-DEFFA621652F}">
      <dsp:nvSpPr>
        <dsp:cNvPr id="0" name=""/>
        <dsp:cNvSpPr/>
      </dsp:nvSpPr>
      <dsp:spPr>
        <a:xfrm rot="3310531">
          <a:off x="810709" y="2048255"/>
          <a:ext cx="666119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666119" y="119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127116" y="2043578"/>
        <a:ext cx="33305" cy="33305"/>
      </dsp:txXfrm>
    </dsp:sp>
    <dsp:sp modelId="{AB063798-E829-41D5-B059-D4805E2CACD4}">
      <dsp:nvSpPr>
        <dsp:cNvPr id="0" name=""/>
        <dsp:cNvSpPr/>
      </dsp:nvSpPr>
      <dsp:spPr>
        <a:xfrm>
          <a:off x="1333968" y="2095893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다수의 시장</a:t>
          </a:r>
        </a:p>
      </dsp:txBody>
      <dsp:txXfrm>
        <a:off x="1347895" y="2109820"/>
        <a:ext cx="923139" cy="447642"/>
      </dsp:txXfrm>
    </dsp:sp>
    <dsp:sp modelId="{7B0052D4-175A-4735-9E88-E5B0C5AECF0F}">
      <dsp:nvSpPr>
        <dsp:cNvPr id="0" name=""/>
        <dsp:cNvSpPr/>
      </dsp:nvSpPr>
      <dsp:spPr>
        <a:xfrm rot="19457599">
          <a:off x="2240930" y="2184961"/>
          <a:ext cx="468460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468460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463448" y="2185224"/>
        <a:ext cx="23423" cy="23423"/>
      </dsp:txXfrm>
    </dsp:sp>
    <dsp:sp modelId="{7C2454C8-22C0-4D81-90A5-063A32551913}">
      <dsp:nvSpPr>
        <dsp:cNvPr id="0" name=""/>
        <dsp:cNvSpPr/>
      </dsp:nvSpPr>
      <dsp:spPr>
        <a:xfrm>
          <a:off x="2665359" y="1822482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900" kern="1200" dirty="0">
              <a:latin typeface="Cambria Math" panose="02040503050406030204" pitchFamily="18" charset="0"/>
              <a:ea typeface="Cambria Math" panose="02040503050406030204" pitchFamily="18" charset="0"/>
            </a:rPr>
            <a:t>Ɛ</a:t>
          </a:r>
          <a:r>
            <a:rPr lang="ko-KR" altLang="en-US" sz="900" kern="1200" dirty="0"/>
            <a:t>가 동일</a:t>
          </a:r>
        </a:p>
      </dsp:txBody>
      <dsp:txXfrm>
        <a:off x="2679286" y="1836409"/>
        <a:ext cx="923139" cy="447642"/>
      </dsp:txXfrm>
    </dsp:sp>
    <dsp:sp modelId="{C3125A0E-34AB-4835-B602-589D9449FB69}">
      <dsp:nvSpPr>
        <dsp:cNvPr id="0" name=""/>
        <dsp:cNvSpPr/>
      </dsp:nvSpPr>
      <dsp:spPr>
        <a:xfrm>
          <a:off x="3616352" y="2048255"/>
          <a:ext cx="380397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380397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797041" y="2050721"/>
        <a:ext cx="19019" cy="19019"/>
      </dsp:txXfrm>
    </dsp:sp>
    <dsp:sp modelId="{0EF15C2C-7042-44D2-95EE-0561FB07792D}">
      <dsp:nvSpPr>
        <dsp:cNvPr id="0" name=""/>
        <dsp:cNvSpPr/>
      </dsp:nvSpPr>
      <dsp:spPr>
        <a:xfrm>
          <a:off x="3996749" y="1822482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하나의 시장과  동일</a:t>
          </a:r>
        </a:p>
      </dsp:txBody>
      <dsp:txXfrm>
        <a:off x="4010676" y="1836409"/>
        <a:ext cx="923139" cy="447642"/>
      </dsp:txXfrm>
    </dsp:sp>
    <dsp:sp modelId="{EF850E3C-3758-4FDC-ADDC-62E2446228B4}">
      <dsp:nvSpPr>
        <dsp:cNvPr id="0" name=""/>
        <dsp:cNvSpPr/>
      </dsp:nvSpPr>
      <dsp:spPr>
        <a:xfrm rot="2142401">
          <a:off x="2240930" y="2458371"/>
          <a:ext cx="468460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468460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463448" y="2458635"/>
        <a:ext cx="23423" cy="23423"/>
      </dsp:txXfrm>
    </dsp:sp>
    <dsp:sp modelId="{5181CBED-8056-4D79-8FBB-F72570A33BE7}">
      <dsp:nvSpPr>
        <dsp:cNvPr id="0" name=""/>
        <dsp:cNvSpPr/>
      </dsp:nvSpPr>
      <dsp:spPr>
        <a:xfrm>
          <a:off x="2665359" y="2369303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900" kern="1200" dirty="0">
              <a:latin typeface="Cambria Math" panose="02040503050406030204" pitchFamily="18" charset="0"/>
              <a:ea typeface="Cambria Math" panose="02040503050406030204" pitchFamily="18" charset="0"/>
            </a:rPr>
            <a:t>Ɛ</a:t>
          </a:r>
          <a:r>
            <a:rPr lang="ko-KR" altLang="en-US" sz="900" kern="1200" dirty="0"/>
            <a:t>가 상이</a:t>
          </a:r>
        </a:p>
      </dsp:txBody>
      <dsp:txXfrm>
        <a:off x="2679286" y="2383230"/>
        <a:ext cx="923139" cy="447642"/>
      </dsp:txXfrm>
    </dsp:sp>
    <dsp:sp modelId="{4C40A65A-1642-4F9C-8182-D44ADC3A32E8}">
      <dsp:nvSpPr>
        <dsp:cNvPr id="0" name=""/>
        <dsp:cNvSpPr/>
      </dsp:nvSpPr>
      <dsp:spPr>
        <a:xfrm>
          <a:off x="3616352" y="2595077"/>
          <a:ext cx="380397" cy="23950"/>
        </a:xfrm>
        <a:custGeom>
          <a:avLst/>
          <a:gdLst/>
          <a:ahLst/>
          <a:cxnLst/>
          <a:rect l="0" t="0" r="0" b="0"/>
          <a:pathLst>
            <a:path>
              <a:moveTo>
                <a:pt x="0" y="11975"/>
              </a:moveTo>
              <a:lnTo>
                <a:pt x="380397" y="119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797041" y="2597542"/>
        <a:ext cx="19019" cy="19019"/>
      </dsp:txXfrm>
    </dsp:sp>
    <dsp:sp modelId="{7AF80ACA-A99B-4F4F-AA2C-2A0EB0EF0BE3}">
      <dsp:nvSpPr>
        <dsp:cNvPr id="0" name=""/>
        <dsp:cNvSpPr/>
      </dsp:nvSpPr>
      <dsp:spPr>
        <a:xfrm>
          <a:off x="3996749" y="2369303"/>
          <a:ext cx="950993" cy="475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900" kern="1200" dirty="0"/>
            <a:t>탄력 가격전략</a:t>
          </a:r>
        </a:p>
      </dsp:txBody>
      <dsp:txXfrm>
        <a:off x="4010676" y="2383230"/>
        <a:ext cx="923139" cy="4476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41B52-087D-4552-A7A9-F1123B31E5A9}">
      <dsp:nvSpPr>
        <dsp:cNvPr id="0" name=""/>
        <dsp:cNvSpPr/>
      </dsp:nvSpPr>
      <dsp:spPr>
        <a:xfrm>
          <a:off x="2251" y="1702136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/>
            <a:t>유통의 기능</a:t>
          </a:r>
        </a:p>
      </dsp:txBody>
      <dsp:txXfrm>
        <a:off x="15767" y="1715652"/>
        <a:ext cx="895922" cy="434445"/>
      </dsp:txXfrm>
    </dsp:sp>
    <dsp:sp modelId="{499CE152-53EC-4429-9A51-FD521E114E50}">
      <dsp:nvSpPr>
        <dsp:cNvPr id="0" name=""/>
        <dsp:cNvSpPr/>
      </dsp:nvSpPr>
      <dsp:spPr>
        <a:xfrm rot="18770822">
          <a:off x="838356" y="1722327"/>
          <a:ext cx="54287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542879" y="115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096224" y="1720290"/>
        <a:ext cx="27143" cy="27143"/>
      </dsp:txXfrm>
    </dsp:sp>
    <dsp:sp modelId="{6939347C-9436-4F4C-BA06-C0CCFFFA8C76}">
      <dsp:nvSpPr>
        <dsp:cNvPr id="0" name=""/>
        <dsp:cNvSpPr/>
      </dsp:nvSpPr>
      <dsp:spPr>
        <a:xfrm>
          <a:off x="1294387" y="1304112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/>
            <a:t>본원적 기능</a:t>
          </a:r>
        </a:p>
      </dsp:txBody>
      <dsp:txXfrm>
        <a:off x="1307903" y="1317628"/>
        <a:ext cx="895922" cy="434445"/>
      </dsp:txXfrm>
    </dsp:sp>
    <dsp:sp modelId="{38676766-3636-41A6-8912-7FFA2FEE2F41}">
      <dsp:nvSpPr>
        <dsp:cNvPr id="0" name=""/>
        <dsp:cNvSpPr/>
      </dsp:nvSpPr>
      <dsp:spPr>
        <a:xfrm rot="19457599">
          <a:off x="2174607" y="1390640"/>
          <a:ext cx="454648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454648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390565" y="1390809"/>
        <a:ext cx="22732" cy="22732"/>
      </dsp:txXfrm>
    </dsp:sp>
    <dsp:sp modelId="{BBC51B04-5F02-44F2-9C3D-02621BCE7948}">
      <dsp:nvSpPr>
        <dsp:cNvPr id="0" name=""/>
        <dsp:cNvSpPr/>
      </dsp:nvSpPr>
      <dsp:spPr>
        <a:xfrm>
          <a:off x="2586522" y="1038762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/>
            <a:t>소유권 이전의 기능</a:t>
          </a:r>
        </a:p>
      </dsp:txBody>
      <dsp:txXfrm>
        <a:off x="2600038" y="1052278"/>
        <a:ext cx="895922" cy="434445"/>
      </dsp:txXfrm>
    </dsp:sp>
    <dsp:sp modelId="{5F083715-E316-4502-94B5-4718A2853DFE}">
      <dsp:nvSpPr>
        <dsp:cNvPr id="0" name=""/>
        <dsp:cNvSpPr/>
      </dsp:nvSpPr>
      <dsp:spPr>
        <a:xfrm>
          <a:off x="3509477" y="1257965"/>
          <a:ext cx="36918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369181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684838" y="1260271"/>
        <a:ext cx="18459" cy="18459"/>
      </dsp:txXfrm>
    </dsp:sp>
    <dsp:sp modelId="{0B2F0768-A70C-4128-B2B7-A96448F9CC5F}">
      <dsp:nvSpPr>
        <dsp:cNvPr id="0" name=""/>
        <dsp:cNvSpPr/>
      </dsp:nvSpPr>
      <dsp:spPr>
        <a:xfrm>
          <a:off x="3878658" y="1038762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 err="1"/>
            <a:t>거래기능</a:t>
          </a:r>
          <a:endParaRPr lang="ko-KR" altLang="en-US" sz="800" kern="1200" dirty="0"/>
        </a:p>
      </dsp:txBody>
      <dsp:txXfrm>
        <a:off x="3892174" y="1052278"/>
        <a:ext cx="895922" cy="434445"/>
      </dsp:txXfrm>
    </dsp:sp>
    <dsp:sp modelId="{E4ED10EB-09CD-49B4-A5BD-9D6754922E0D}">
      <dsp:nvSpPr>
        <dsp:cNvPr id="0" name=""/>
        <dsp:cNvSpPr/>
      </dsp:nvSpPr>
      <dsp:spPr>
        <a:xfrm>
          <a:off x="4801612" y="1257965"/>
          <a:ext cx="36918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369181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976974" y="1260271"/>
        <a:ext cx="18459" cy="18459"/>
      </dsp:txXfrm>
    </dsp:sp>
    <dsp:sp modelId="{A753FE58-9634-4C2E-8702-B263061F1B0E}">
      <dsp:nvSpPr>
        <dsp:cNvPr id="0" name=""/>
        <dsp:cNvSpPr/>
      </dsp:nvSpPr>
      <dsp:spPr>
        <a:xfrm>
          <a:off x="5170794" y="1038762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 err="1"/>
            <a:t>구매기능</a:t>
          </a:r>
          <a:r>
            <a:rPr lang="en-US" altLang="ko-KR" sz="800" kern="1200" dirty="0"/>
            <a:t>,</a:t>
          </a:r>
        </a:p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 err="1"/>
            <a:t>판매기능</a:t>
          </a:r>
          <a:endParaRPr lang="ko-KR" altLang="en-US" sz="800" kern="1200" dirty="0"/>
        </a:p>
      </dsp:txBody>
      <dsp:txXfrm>
        <a:off x="5184310" y="1052278"/>
        <a:ext cx="895922" cy="434445"/>
      </dsp:txXfrm>
    </dsp:sp>
    <dsp:sp modelId="{8A41B57B-68C3-4CE1-A283-37924C02BB38}">
      <dsp:nvSpPr>
        <dsp:cNvPr id="0" name=""/>
        <dsp:cNvSpPr/>
      </dsp:nvSpPr>
      <dsp:spPr>
        <a:xfrm rot="2142401">
          <a:off x="2174607" y="1655989"/>
          <a:ext cx="454648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454648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390565" y="1656159"/>
        <a:ext cx="22732" cy="22732"/>
      </dsp:txXfrm>
    </dsp:sp>
    <dsp:sp modelId="{19F46B14-0F5B-4DA2-BBBD-10156EACC1EE}">
      <dsp:nvSpPr>
        <dsp:cNvPr id="0" name=""/>
        <dsp:cNvSpPr/>
      </dsp:nvSpPr>
      <dsp:spPr>
        <a:xfrm>
          <a:off x="2586522" y="1569461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/>
            <a:t>재고 이전의  기능</a:t>
          </a:r>
        </a:p>
      </dsp:txBody>
      <dsp:txXfrm>
        <a:off x="2600038" y="1582977"/>
        <a:ext cx="895922" cy="434445"/>
      </dsp:txXfrm>
    </dsp:sp>
    <dsp:sp modelId="{195617C2-BC02-4FC3-8573-B6809098FE9F}">
      <dsp:nvSpPr>
        <dsp:cNvPr id="0" name=""/>
        <dsp:cNvSpPr/>
      </dsp:nvSpPr>
      <dsp:spPr>
        <a:xfrm>
          <a:off x="3509477" y="1788664"/>
          <a:ext cx="36918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369181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684838" y="1790970"/>
        <a:ext cx="18459" cy="18459"/>
      </dsp:txXfrm>
    </dsp:sp>
    <dsp:sp modelId="{AF2B75AE-15E9-4791-82EB-91A2CD67D46B}">
      <dsp:nvSpPr>
        <dsp:cNvPr id="0" name=""/>
        <dsp:cNvSpPr/>
      </dsp:nvSpPr>
      <dsp:spPr>
        <a:xfrm>
          <a:off x="3878658" y="1569461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/>
            <a:t>물적유통기능</a:t>
          </a:r>
        </a:p>
      </dsp:txBody>
      <dsp:txXfrm>
        <a:off x="3892174" y="1582977"/>
        <a:ext cx="895922" cy="434445"/>
      </dsp:txXfrm>
    </dsp:sp>
    <dsp:sp modelId="{704F8B24-397B-4470-A645-69D327D97FE9}">
      <dsp:nvSpPr>
        <dsp:cNvPr id="0" name=""/>
        <dsp:cNvSpPr/>
      </dsp:nvSpPr>
      <dsp:spPr>
        <a:xfrm>
          <a:off x="4801612" y="1788664"/>
          <a:ext cx="36918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369181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976974" y="1790970"/>
        <a:ext cx="18459" cy="18459"/>
      </dsp:txXfrm>
    </dsp:sp>
    <dsp:sp modelId="{B1E0A042-FB2D-4801-9EB7-59B8413DC5F4}">
      <dsp:nvSpPr>
        <dsp:cNvPr id="0" name=""/>
        <dsp:cNvSpPr/>
      </dsp:nvSpPr>
      <dsp:spPr>
        <a:xfrm>
          <a:off x="5170794" y="1569461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 err="1"/>
            <a:t>보관기능</a:t>
          </a:r>
          <a:r>
            <a:rPr lang="en-US" altLang="ko-KR" sz="800" kern="1200" dirty="0"/>
            <a:t>,</a:t>
          </a:r>
        </a:p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 err="1"/>
            <a:t>운송기능</a:t>
          </a:r>
          <a:endParaRPr lang="ko-KR" altLang="en-US" sz="800" kern="1200" dirty="0"/>
        </a:p>
      </dsp:txBody>
      <dsp:txXfrm>
        <a:off x="5184310" y="1582977"/>
        <a:ext cx="895922" cy="434445"/>
      </dsp:txXfrm>
    </dsp:sp>
    <dsp:sp modelId="{BB15FED4-B913-4EB5-9150-8E5C6471A04D}">
      <dsp:nvSpPr>
        <dsp:cNvPr id="0" name=""/>
        <dsp:cNvSpPr/>
      </dsp:nvSpPr>
      <dsp:spPr>
        <a:xfrm rot="2829178">
          <a:off x="838356" y="2120350"/>
          <a:ext cx="54287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542879" y="115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096224" y="2118314"/>
        <a:ext cx="27143" cy="27143"/>
      </dsp:txXfrm>
    </dsp:sp>
    <dsp:sp modelId="{AC76056D-A8E9-458F-A7DA-4DCA0D89D237}">
      <dsp:nvSpPr>
        <dsp:cNvPr id="0" name=""/>
        <dsp:cNvSpPr/>
      </dsp:nvSpPr>
      <dsp:spPr>
        <a:xfrm>
          <a:off x="1294387" y="2100160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/>
            <a:t>지원적 기능</a:t>
          </a:r>
        </a:p>
      </dsp:txBody>
      <dsp:txXfrm>
        <a:off x="1307903" y="2113676"/>
        <a:ext cx="895922" cy="434445"/>
      </dsp:txXfrm>
    </dsp:sp>
    <dsp:sp modelId="{54B56F6F-B997-4CA9-9286-592DA9767991}">
      <dsp:nvSpPr>
        <dsp:cNvPr id="0" name=""/>
        <dsp:cNvSpPr/>
      </dsp:nvSpPr>
      <dsp:spPr>
        <a:xfrm>
          <a:off x="2217341" y="2319362"/>
          <a:ext cx="36918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369181" y="11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2392702" y="2321669"/>
        <a:ext cx="18459" cy="18459"/>
      </dsp:txXfrm>
    </dsp:sp>
    <dsp:sp modelId="{536E6E11-2FE6-4720-8F74-8E0EF74E23FA}">
      <dsp:nvSpPr>
        <dsp:cNvPr id="0" name=""/>
        <dsp:cNvSpPr/>
      </dsp:nvSpPr>
      <dsp:spPr>
        <a:xfrm>
          <a:off x="2586522" y="2100160"/>
          <a:ext cx="922954" cy="461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800" kern="1200" dirty="0" err="1"/>
            <a:t>조성기능</a:t>
          </a:r>
          <a:endParaRPr lang="ko-KR" altLang="en-US" sz="800" kern="1200" dirty="0"/>
        </a:p>
      </dsp:txBody>
      <dsp:txXfrm>
        <a:off x="2600038" y="2113676"/>
        <a:ext cx="895922" cy="434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4003-E628-4603-B2A6-351E194D1FB8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CB29-74C1-46FE-A348-FAACDCA849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26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D9538-EFDE-4E50-AEA3-B55D970CD187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525E1-839E-4D6D-BD5D-5D4123A4AE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87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8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61580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1224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1778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286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6126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6561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822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67984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04656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039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4297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8145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5722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02246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52966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26862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30884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628003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80619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68977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4613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05365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94657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76786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81202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51032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55635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98460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77485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21110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016153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55540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51636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76676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15211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09341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1221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917058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4456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299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4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1734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8757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849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3525AB5-365E-4B29-8392-9F40BAACE693}"/>
              </a:ext>
            </a:extLst>
          </p:cNvPr>
          <p:cNvSpPr/>
          <p:nvPr userDrawn="1"/>
        </p:nvSpPr>
        <p:spPr>
          <a:xfrm>
            <a:off x="0" y="1694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730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56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11793" y="0"/>
            <a:ext cx="9144000" cy="51640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323528" y="515491"/>
            <a:ext cx="8352160" cy="0"/>
          </a:xfrm>
          <a:prstGeom prst="line">
            <a:avLst/>
          </a:prstGeom>
          <a:ln w="38100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323528" y="18649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600" b="1" dirty="0">
                <a:solidFill>
                  <a:srgbClr val="FFFE62"/>
                </a:solidFill>
                <a:latin typeface="나눔고딕" pitchFamily="50" charset="-127"/>
                <a:ea typeface="나눔고딕" pitchFamily="50" charset="-127"/>
              </a:rPr>
              <a:t>기초 경영학</a:t>
            </a:r>
          </a:p>
        </p:txBody>
      </p:sp>
    </p:spTree>
    <p:extLst>
      <p:ext uri="{BB962C8B-B14F-4D97-AF65-F5344CB8AC3E}">
        <p14:creationId xmlns:p14="http://schemas.microsoft.com/office/powerpoint/2010/main" val="73749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630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176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1766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5164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112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20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6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6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8286" y="1131590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1255472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마케팅 </a:t>
            </a:r>
            <a:r>
              <a:rPr lang="en-US" altLang="ko-KR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endParaRPr lang="ko-KR" altLang="en-US" sz="2400" b="1" dirty="0">
              <a:gradFill>
                <a:gsLst>
                  <a:gs pos="0">
                    <a:srgbClr val="FFFE62"/>
                  </a:gs>
                  <a:gs pos="50000">
                    <a:srgbClr val="FFFE62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 flipV="1">
            <a:off x="538286" y="3507854"/>
            <a:ext cx="1441426" cy="6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04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96079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189895784"/>
              </p:ext>
            </p:extLst>
          </p:nvPr>
        </p:nvGraphicFramePr>
        <p:xfrm>
          <a:off x="539552" y="483518"/>
          <a:ext cx="504056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96305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포지셔닝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(positioning)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포지셔닝이란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소비자들의 인식 속에 자사의 제품이 경쟁업체의 제품과 비교하여 어느 위치를 차지하고 있는가에 대한 상대적 위치를 탐색하고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자사제품을 경쟁업체의 제품보다 소비자의 기억과 인식 속에서 우위에 있도록 하는 것을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포지셔닝의 핵심은 소비자의 제품에 대한 인식체계를 파악해서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자사제품을 경쟁제품과 다른 적절한 위치에 위치시키는 것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포지셔닝과정은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소비자분석과 경쟁자확인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거쳐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경쟁제품의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위치분석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자사제품의 포지셔닝개발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포지셔닝의 확인 및 재포지셔닝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단계를 거치게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060562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기법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다차원척도법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(multi-dimensional scaling, MDS)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소비자의 인지상태를 기하학적 공간에 표시하는 기법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다차원의 공간에서 소비자의 특정 욕구를 만족시킬 수 있는 제품들에 대한 소비자의 인지사항을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지도화하여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핵심 속성들의 차원을 규명하기 위한 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다차원척도법의 결과로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포지셔닝맵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(positioning map)[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지각도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]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얻을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포지셔닝맵은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시장에 출시된 여러 상표들에 대한 소비자의 생각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경쟁상표들에 대한 지각 및 경쟁관계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도표상에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표시한 것을 의미하고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 주요 속성들이 축이 되며 좌표 공간 내에 소비자의 지각된 특성을 표시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957701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다차원척도법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예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  <p:pic>
        <p:nvPicPr>
          <p:cNvPr id="1026" name="Picture 2" descr="https://mblogthumb-phinf.pstatic.net/20160411_64/kch2397_1460335311391ybiRF_PNG/%25EC%25BA%25A1%25EC%25B2%2598.PNG?type=w8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0" y="1331601"/>
            <a:ext cx="4196642" cy="301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863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기타 마케팅전략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수요상황별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8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가지 종류의 특징 숙지 중요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전환마케팅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(conversional 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특정 재화나 서비스를 싫어하거나 부정하는 상황에서 필요한 마케팅을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고객이 구매를 꺼리는 상황인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부정적 수요를 긍정적 수요로 전환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시켜 공급수준과 동일한 수준까지 수요를 끌어 올리는 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부정적 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(negative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잠재시장의 중요부분이 특정 재화나 서비스를 싫어하고 이를 회피하려는 상황을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96079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4004872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개발마케팅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(development 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소비자들의 욕구는 강하지만 재화나 서비스가 현존하지 않는 상황인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잠재적 수요를 실제수요로 개발하는 전략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수요를 개발하는 형태의 마케팅을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잠재적 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(latent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명확한 소비자의 욕구는 존재하나 이를 충족할 만한 재화나 서비스가 존재하지 않는 경우를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자극마케팅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(stimulation 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잠재적 시장에서 전혀 관심이나 수요가 없는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무수요를 환경의 변화나 제품에 관한 정보를 유포하여 관심을 불러일으키는 마케팅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무수요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(no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잠재적 시장의 중요부분이 특정 재화나 서비스에 대하여 지식이나 관심이 전혀 없는 상태를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3057540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94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재마케팅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(re-marketing)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수요가 하락하거나 침체되어 있는 상황인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감퇴적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수요를 수요가 침체되거나 하락하기 전 상황으로 복귀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시키려는 마케팅을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감퇴적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(faltering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특정 재화나 서비스에 대한 수요가 예전보다 적어지는 상황을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⑤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동시마케팅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(synchro 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수요가 계절적 요인을 내포하거나 공급시기와 수요시기가 맞지 않는 경우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수요와 공급의 시기를 맞추기 위해 불규칙한 수요의 원인을 찾아 수요의 평준화를 모색하는 마케팅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불규칙 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(irregular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현재 수요시기의 패턴이 계절성을 나타내거나 현재의 공급시기 패턴과의 차이로 인해 일시적 변동이 심한 상태를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749076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⑥ 유지마케팅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(maintenance 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현재의 수요상황이 기업의 목표에 적절한 수준인 경우에 현 상태의 마케팅활동을 통해 수요를 유지하고 수요의 잠식을 방지하는 마케팅을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완전수요상황에서 기존의 판매수준 또는 시장점유율을 유지하려는 과제를 지닌 마케팅활동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완전수요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(full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현재의 수요시기와 수준이 기업이 기대하는 시기와 수준에 맞는 상황을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⑦ 역마케팅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(de-marketing)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수요가 공급자의 공급능력이나 기대치를 훨씬 상회하고 있는 상황인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초과수요상황을 가격상승 등을 통해 수요 자체를 감소시키거나 없애려는 마케팅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1815590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⑧ 대항마케팅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(counter-marketing)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 자체가 사회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 및 소비자 측면에서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바람직하지 못한 대상에 대한 수요일 때 이러한 재화나 서비스에 대한 수요를 없애는 마케팅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마케팅은 기업이 제공하는 특정 재화나 서비스의 품질이나 사용이 바람직하지 않기 때문에 수요를 억제해야 한다고 판단되는 상황에서 정부나 공익단체의 주도 하에 주로 시행되지만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최근에는 기업의 사회적 책임이 강조되면서 기업이 참여하기도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359486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수요상황별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 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310870"/>
              </p:ext>
            </p:extLst>
          </p:nvPr>
        </p:nvGraphicFramePr>
        <p:xfrm>
          <a:off x="457509" y="1419622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82045262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31341477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19720701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895869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목   적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수요 상황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해결 방법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마케팅전략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82407932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  <a:cs typeface="+mn-cs"/>
                        </a:rPr>
                        <a:t>수요확대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부정적 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전환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전환마케팅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4935077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잠재적 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개발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개발마케팅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4180531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무수요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창출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자극마케팅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4576449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감퇴적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부활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재마케팅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12473845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  <a:cs typeface="+mn-cs"/>
                        </a:rPr>
                        <a:t>수요 안정화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불규칙 수요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·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공급시기 일치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동시마케팅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8328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완전수요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유지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유지마케팅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21859277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  <a:cs typeface="+mn-cs"/>
                        </a:rPr>
                        <a:t>수요 축소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초과수요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감소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역마케팅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8328657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불건전 수요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수요의 파괴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대항마케팅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041914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203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마케팅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(marketing)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개인과 조직의 목표를 충족시킬 수 있는 소비자와의 교환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(exchange)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창조하기 위하여 재화 및 서비스에 대한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개념정립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가격결정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촉진 및 유통에 대한 계획을 수립하고 이를 수행하는 과정을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시장을 통해 자신의 욕구를 충족시키기 위해 재화 또는 서비스를 소비하게 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시장에서 발생되는 일련의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교환활동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(exchange activity)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발생하게 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이것이 바로 마케팅의 대상이라고 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653290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127710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00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⑷ 제품수명주기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(product life cycle, PLC)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전략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제품수명주기는 제품이 시장에 진입하여 퇴출될 때까지의 순환사이클을 말하는데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도입기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성장기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성숙기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쇠퇴기로 구성되어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제품수명주기전략이란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이러한 제품수명주기에 따라 기업이 수행하는 마케팅전략을 말하는데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판매하는 제품이 어떤 제품수명주기에 위치하느냐에 따라 수립 또는 실행되는 마케팅전략은 차이가 발생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468679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8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제품수명주기별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특징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015664"/>
              </p:ext>
            </p:extLst>
          </p:nvPr>
        </p:nvGraphicFramePr>
        <p:xfrm>
          <a:off x="395536" y="1419622"/>
          <a:ext cx="5756030" cy="201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206">
                  <a:extLst>
                    <a:ext uri="{9D8B030D-6E8A-4147-A177-3AD203B41FA5}">
                      <a16:colId xmlns:a16="http://schemas.microsoft.com/office/drawing/2014/main" val="2465987917"/>
                    </a:ext>
                  </a:extLst>
                </a:gridCol>
                <a:gridCol w="1151206">
                  <a:extLst>
                    <a:ext uri="{9D8B030D-6E8A-4147-A177-3AD203B41FA5}">
                      <a16:colId xmlns:a16="http://schemas.microsoft.com/office/drawing/2014/main" val="4284906019"/>
                    </a:ext>
                  </a:extLst>
                </a:gridCol>
                <a:gridCol w="1151206">
                  <a:extLst>
                    <a:ext uri="{9D8B030D-6E8A-4147-A177-3AD203B41FA5}">
                      <a16:colId xmlns:a16="http://schemas.microsoft.com/office/drawing/2014/main" val="2229192655"/>
                    </a:ext>
                  </a:extLst>
                </a:gridCol>
                <a:gridCol w="1151206">
                  <a:extLst>
                    <a:ext uri="{9D8B030D-6E8A-4147-A177-3AD203B41FA5}">
                      <a16:colId xmlns:a16="http://schemas.microsoft.com/office/drawing/2014/main" val="2240295983"/>
                    </a:ext>
                  </a:extLst>
                </a:gridCol>
                <a:gridCol w="1151206">
                  <a:extLst>
                    <a:ext uri="{9D8B030D-6E8A-4147-A177-3AD203B41FA5}">
                      <a16:colId xmlns:a16="http://schemas.microsoft.com/office/drawing/2014/main" val="1438473246"/>
                    </a:ext>
                  </a:extLst>
                </a:gridCol>
              </a:tblGrid>
              <a:tr h="3581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도입기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성장기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성숙기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쇠퇴기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422526810"/>
                  </a:ext>
                </a:extLst>
              </a:tr>
              <a:tr h="3581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판매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적다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급속성장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최대판매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감소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385325127"/>
                  </a:ext>
                </a:extLst>
              </a:tr>
              <a:tr h="3581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원가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(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고객당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높다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평균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낮다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낮다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739359212"/>
                  </a:ext>
                </a:extLst>
              </a:tr>
              <a:tr h="3581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이익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적다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아리따-부리(TTF) -Medium"/>
                          <a:ea typeface="KoPub바탕체 Light"/>
                        </a:rPr>
                        <a:t>(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바탕체 Light"/>
                          <a:ea typeface="KoPub바탕체 Light"/>
                        </a:rPr>
                        <a:t>또는 적자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아리따-부리(TTF) -Medium"/>
                          <a:ea typeface="KoPub바탕체 Light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증대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높다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감소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69194161"/>
                  </a:ext>
                </a:extLst>
              </a:tr>
              <a:tr h="3581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경쟁업자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적다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점차 증대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점차 감소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감소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476302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617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도입기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(introduction)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도입기는 신제품이 처음으로 소개되는 시기를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시기는 일반적으로 경쟁자의 수가 많지 않음에도 불구하고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소비자에게 잘 알려져 있지 않기 때문에 제품의 가격은 높은 편이지만 이윤의 폭은 그리 크지 않음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시기의 소비자층은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혁신층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(innovator)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조기수용층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(early adapter)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대부분이기 때문에 판매량이 많지는 않음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기업은 구매수요를 발굴하는 것을 마케팅목표로 하여 제품의 품질관리와 유통채널확보에 주력해야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시기에 적절한 가격전략으로는 제조원가에 부대비용을 포함한 원가가산전략이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248610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성장기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(growth)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성장기는 소비자의 구전효과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(word of mouth)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확대되면서 제품이 보다 널리 알려지고 판매성장이 가속화되는 시기를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시기는 매출이 증가함에 따라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조업도가 높아지고 대량생산 및 경험효과 등에 의하여 제조원가가 급속히 감소하기 때문에 이윤이 증가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시기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시기에는 경쟁자들이 시장에 지속적으로 진입을 시작하기 때문에 기업은 제품의 신뢰성 및 제품의 차별화가 중요하며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시장점유율의 급속한 성장을 최대한 지속시키기 위해 노력해야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이 시기의 마케팅목표는 시장점유율을 확대하는 것이 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시기에 적절한 가격전략으로는 시장침투가격이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3493920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성숙기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(maturity)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성숙기는 다수의 경쟁자들이 시장에 진입하여 시장성장이 한계에 도달하면서 판매가 둔화되기 시작하는 시기를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시기는 매출과 이익이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극대화되었다가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감소하는 추세를 보이기 때문에 기업은 시장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 및 마케팅믹스를 수정하는 전략을 수행하고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상표 및 모델의 다양화를 추구하는 것이 중요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이 시기의 마케팅목표는 기존 시장점유율을 유지하는 것이 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시기에 적절한 가격전략으로는 경쟁자대응가격이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3282576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쇠퇴기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(decline)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쇠퇴기는 새로운 기술개발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기호변화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신제품의 출시 등으로 인해 판매량이 급격하게 감소하는 시기를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시기는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유휴시설이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증가하고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가격하락과 이윤감소현상이 발생하기 때문에 기업은 가격인하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제품폐기 및 회수절차 등의 시장철수전략을 추진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이 시기의 마케팅목표는 비용을 최대한 억제하면서 남아 있는 잔존수요로부터 최대한의 수확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(harvest)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극대화하는 것이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3655698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8286" y="1131590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1255472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마케팅 </a:t>
            </a:r>
            <a:r>
              <a:rPr lang="en-US" altLang="ko-KR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endParaRPr lang="ko-KR" altLang="en-US" sz="2400" b="1" dirty="0">
              <a:gradFill>
                <a:gsLst>
                  <a:gs pos="0">
                    <a:srgbClr val="FFFE62"/>
                  </a:gs>
                  <a:gs pos="50000">
                    <a:srgbClr val="FFFE62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 flipV="1">
            <a:off x="538286" y="3507854"/>
            <a:ext cx="1441426" cy="6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697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(product)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제품이란 소비자의 근원적인 욕망 또는 구체적인 욕구를 충족시켜 줄 수 있는 모든 것을 의미하며 형태를 가지는 재화는 물론 서비스나 아이디어도 포함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제품의 구성요소에는 제품디자인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제품기능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상표명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(brand name),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(logo),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등록상표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(trade mark),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(package),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제품관련 서비스 특성 등과 같은 요소들이 포함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필립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코틀러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(P. Kotler)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제품개념을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핵심제품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실제제품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확장제품의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세 가지 수준에서 고려하였으며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각 수준은 부가적인 고객가치를 창출함을 강조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2590263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94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핵심제품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(core product)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소비자가 제품을 통해 얻고자 하는 기본적인 편익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(benefit)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소비자의 기본욕구를 충족가능하게 하는 가장 기본적인 수준의 제품개념으로 본원적 욕구충족을 위한 가장 본질적인 요소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냉장고의 핵심제품은 차가움과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신선보관이라고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실제제품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(actual product)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유형제품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(tangible product)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핵심제품을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제품화한 것으로 상표명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품질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디자인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제품특징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포장 등 실제로 구매되는 물리적인 제품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소비자들이 추구하는 편익을 실현하고 형상화하기 위한 물리적 요소들의 집합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포장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상표명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품질 및 디자인 등과 같은 가시적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(visible)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 것들이 실제제품에 해당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냉장고의 실제제품은 냉장고 자체가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3326716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확장제품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(augmented product)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실제제품에 추가적으로 제공되고 구매 이후에 발생하는 모든 부가적인 활동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냉장고의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확장제품은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냉장고의 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무상 수리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설치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사용법 안내 등과 같은 것들이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*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제품개념의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수준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[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필립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코틀러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2427734"/>
            <a:ext cx="3035871" cy="247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1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범위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생산 및 판매하는 산출물은 유형의 재화와 무형의 서비스로 구분할 수 있으며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형태에 따라 기업이 수행하는 마케팅활동은 달라짐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재화는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소비목적에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따라 소비재와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산업재로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구분할 수 있다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마케팅은 그 범위에 따라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소비재 마케팅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산업재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 마케팅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구분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653290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24832539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소비자수용속도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제품을 출시하여 시장에서 판매되기 위해서는 먼저 소비자들이 제품을 받아들이는 수용속도를 이해할 필요가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로저스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(Rogers)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제품의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수용속도에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따라 소비자를 다음과 같이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5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 집단으로 구분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999" y="2787774"/>
            <a:ext cx="4572000" cy="200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506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혁신수용층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(innovators):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신제품 출시와 더불어 바로 구입하는 소비자계층으로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모험심이 강하고 위험을 감수하면서 새로운 제품을 받아들임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조기수용층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(early adapters):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일반적으로 사회의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여론주도자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(opinion leader)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로서 새로운 제품을 선별적으로 수용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조기다수수용층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(early majority):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보통 사람들보다는 새로운 제품을 먼저 수용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소비자계층으로 약간 신중한 편임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후기다수수용층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(late majority):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절반 정도의 소비자들이 제품을 구입한 후에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비로소 구입하는 소비자계층으로 입증된 제품만 구매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⑤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후발수용층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(laggards)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제품을 구입하는 소비자계층으로 전통적인 가치관에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충실하고 매우 보수적인 계층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6373457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(price)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소비자가 재화 또는 서비스를 구입하기 위해 지불하는 화폐의 양을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가격은 소비자들이 가장 민감하게 반응하는 부분이며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시장에서 판매자나 소비자들에게 재화나 서비스의 가치를 나타내는 기준이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가격결정에 영향을 미치는 주요 요인으로는 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경쟁환경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법적요인 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(demand)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소비자들이 제품을 구매하고자 하는 욕구를 의미하며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가격의 상한선을 결정하는 역할을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31867887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원가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(cost)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가격의 하한선을 결정하는 역할을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경쟁환경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(competitive environment)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가격이 상한선과 하한선 사이에서 가격결정에 영향을 미침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법적요인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제품을 생산 및 판매하는 기업이 자율적으로 가격을 결정하지만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특별한 경우에는 정부의 정책이나 규제와 같은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법적요인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(legal factor)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가격결정에 영향을 미치기도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15393910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가격결정요인과 가격전략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수요중심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가격전략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수요중심 가격전략의 가장 대표적인 방법은 지각가치 가격결정임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지각가치 가격결정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(perceived-value pricing)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고객이 지각하는 제품의 가치에 맞춰 가격을 결정하는 방법을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가격결정은 목표소비자들이 자사제품에 대해서 어느 정도의 가치를 부여하고 있는지를 조사하여 이에 상응하는 가격을 목표가격으로 책정한 다음 제품디자인 및 생산원가를 계획하는 과정을 수반함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지각가치 가격결정은 가격의 개념에 가장 부합되는 가격결정방법이지만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지각된 가치를 객관적으로 측정하기 어렵다는 한계점을 가지고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9138648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원가중심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가격전략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가장 대표적인 방법은 원가가산 가격결정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(cost-plus or markup pricing)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원가가산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가격결정이란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단위당 원가에 일정비율의 이윤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(margin)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더해 판매가격을 결정하는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[Cost + Margin = Price]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방법은 계산이 쉽고 원재료의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가격상승으로부터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판매자를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보호해주는 장점이 있지만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수요의 가격탄력성을 무시하고 있다는 한계점을 가지고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외에 손익분기 가격결정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(break-even-point pricing)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이는 제조원가 중 고정비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(fixed cost)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회수하는데 주안점을 두어 목표이익률이 실현될 수 있게 가격을 결정하는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21253321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경쟁중심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가격전략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경쟁중심 가격전략은 자사제품의 원가나 수요보다도 경쟁제품의 가격을 근거로 하여 자사제품의 가격을 결정하는 방법을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상대적 고가전략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상대적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저가전략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대등가격전략 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상대적 고가전략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상대적 고가전략은 자사의 명성이 높거나 자사의 브랜드 인지도가 높은 경우에 경쟁제품보다 높은 가격을 책정하는 전략을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863384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상대적 저가전략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상대적 저가전략은 상대적으로 낮은 가격으로 이윤은 적으나 광범위한 고객을 흡수하고자 하는 경우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장기적 이익을 증대하고자 하는 경우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시장점유율의 확대 및 경쟁기업의 시장침투를 막고자 하는 경우에 사용하게 되는 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박리다매전략이나 입찰가격전략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(sealed-bid pricing)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가장 전형적인 예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대등가격전략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대등가격전략은 경쟁기업의 가격과 대등한 가격으로 가격을 책정하거나 또는 경쟁기업의 가격을 추종해야 되는 경우에 채택하게 되는 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전략에서 가격을 먼저 취하는 기업을 가격선도자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(price leader)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라고 하며 그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선도가격에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추종하는 가격을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추종가격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모방가격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(going-rate pricing)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9250668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8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신제품과 가격전략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972089323"/>
              </p:ext>
            </p:extLst>
          </p:nvPr>
        </p:nvGraphicFramePr>
        <p:xfrm>
          <a:off x="457509" y="942325"/>
          <a:ext cx="4950321" cy="3573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343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신제품과 가격전략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초기 고가전략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(market-skimming pricing)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초기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고가전략이란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신제품 도입초기에 고가격으로 시장에 진입하여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가격에 비교적 둔감한 고소득층의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혁신층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(innovators)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조기수용층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(early adapters)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흡수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점점 가격을 낮추어 중산층과 저소득층까지 공략하는 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단기간에 많은 이익을 실현하여 초기 투자비를 회수할 목적이거나 아직 경쟁기업이 없는 경우 또는 수요의 가격탄력도가 낮은 경우에 적합한 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11682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마케팅의 유형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고압적 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(push marketing)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표준화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규격화에 의해 대량으로 생산된 제품을 소비자에게 밀어붙여 판매하는 강압적 전략을 기본방침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소비자의 욕구는 무시한 채 기업의 내부적인 관점에서 생산가능한 제품들만을 생산하여 판촉활동을 통해 판매하는 마케팅활동을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마케팅은 피드백을 고려하지 않는 선형 마케팅으로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기업입장에서 생산제품을 강압적으로 판매하는 개념이기 때문에 생산과정 이후에 관심을 가지는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후행적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 노력을 하게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고압적 마케팅은 판매 개념에 근거한 마케팅 유형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653290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2798089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초기 저가전략 또는 시장침투 가격전략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(market-penetration pricing)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신제품 도입초기에 저가격을 설정하여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신속히 시장에 침투한 후 인지도가 높아지면 가격을 높게 설정하는 가격전략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저렴한 가격으로 시장성장을 촉진하거나 원가우위로 경쟁기업의 진입을 지연시키고자 할 때 또는 수요의 가격탄력도가 높은 경우에 적합한 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탄력가격전략 또는 가격차별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(price discrimination)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다수의 시장을 대상으로 하는 경우에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세분화된 시장별로 수요의 가격탄력도가 상이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하여 시장에 따라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상이한 가격을 설정하는 가격전략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특정 소비자나 시기 등에 따라 할인 또는 할증을 적용하는 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10725772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⑷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제품믹스와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가격전략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사양제품 가격전략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(optional-product pricing)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주제품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판매 시 추가하여 제공되는 사양제품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(optional or accessory products)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판매가격을 책정하는 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자동차 구입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 선택사양에 따라 가격이 달라지는 경우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종속제품 가격전략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captive product pricing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주제품의 판매보다 주제품과 관련된 종속제품의 판매가 주된 목적인 제품의 가격전략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주제품은 상대적으로 저렴한 가격으로 판매하는 대신 종속제품의 가격을 높게 책정하여 주제품의 손실을 보전하게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프린터와 토너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면도기와 면도날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여기에 해당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27886624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묶음제품 가격전략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(product bundle pricing)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둘 또는 그 이상의 재화나 서비스를 결합하여 할인된 가격으로 판매하는 전략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가격전략을 사용하여 제품을 제공하는 기업은 핵심제품뿐만 아니라 부수적인 제품의 수요를 창출해 낼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묶음가격은 하나 또는 그 이상의 제품을 개별구매 및 패키지 구매도 할 수 있도록 가격을 책정하게 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제품의 개별구매 가능여부에 따라 개별구매가 가능한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혼합묶음과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개별구매가 불가능한 순수묶음으로 구분할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패스트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푸드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세트메뉴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여행사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페키지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상품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대표적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6332229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(place)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제품을 생산자로부터 소비자에게까지 이전시키는 모든  거래과정과 경로를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유통에는 생산자와 소비자를 연결시켜 유통을 촉진하는 다수의 개인 또는 조직이 존재하는데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이들을 유통기관 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중간상이라고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유통경로에 이러한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유통기관 또는 중간상이 필요한 이유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다음과 같음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많은 생산자들이 최종소비자에게 직접 제품을 유통시킬 만한 능력을 가지고 있지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못함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중간상들은 목표시장의 고객들이 원하는 시간과 편리한 장소에서 훨씬 용이하게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제품을 구입할 수 있도록 하는 역할을 수행할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34029510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중간상들은 생산자가 생산한 제품의 구색을 소비자들이 원하는 구색으로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전환시켜 주는 기능을 수행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중간상들은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총거래수 최소의 원리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(principle of minimum total transactions)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 따라 거래의 집중화에 의한 거래접촉 효율성을 달성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blackGray">
          <a:xfrm>
            <a:off x="591490" y="2499742"/>
            <a:ext cx="4876105" cy="2254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43117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유통의 기능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유통에는 본원적인 기능이라고 할 수 있는 거래기능과 물적유통기능이 있으며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본원적인 기능을 지원하는 기능인 조성기능이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236010698"/>
              </p:ext>
            </p:extLst>
          </p:nvPr>
        </p:nvGraphicFramePr>
        <p:xfrm>
          <a:off x="251520" y="1203598"/>
          <a:ext cx="609600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856232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촉진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(promotion)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촉진이란 기업의 재화나 서비스를 소비자들이 구매하도록 유도할 목적으로 해당 재화나 서비스의 성능에 대해 실제 및 잠재고객을 대상으로 정보를 제공하거나 설득하는 것을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촉진은 마케팅정보를 전달한다는 관점에서 마케팅 커뮤니케이션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(marketing communication)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마케팅 관리자는 소비자들이 구매활동에 이르도록 일련의 단계를 고려하여 순차적으로 긍정적인 반응을 유도해서 커뮤니케이션 목표를 효과적으로 달성할 수 있도록 해야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24708940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663" y="996866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촉진믹스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촉진믹스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(promotion mix)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란 촉진을 달성하기 위한 수단들의 집합을 의미하고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종류에는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광고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PR,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인적판매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판매촉진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광고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(advertising)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광고주에 의해 아이디어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상품 및 서비스 등의 유료형태를 취한 비인적 노출 및 촉진활동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광고는 일반적으로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공중제시성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(public presentation),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보급성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(pervasiveness),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증폭표현성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(amplified expression),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비인성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(impersonality)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등의 특징을 가짐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믹스</a:t>
            </a:r>
          </a:p>
        </p:txBody>
      </p:sp>
    </p:spTree>
    <p:extLst>
      <p:ext uri="{BB962C8B-B14F-4D97-AF65-F5344CB8AC3E}">
        <p14:creationId xmlns:p14="http://schemas.microsoft.com/office/powerpoint/2010/main" val="2092577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저압적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(pull marketing)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저압적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마케팅은 기업이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소비자의 욕구를 파악하는 것에 관심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가지고 고객이 제품의 계획단계에서부터 적극 참여하도록 유도하는 마케팅활동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마케팅은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피드백을 반영하는 순환 마케팅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기업입장에서 소비자가 원하는 것을 생산하여 판매하는 개념이기 때문에 생산과정 이전에 관심을 가지는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선행적 마케팅 노력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하게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선행적 마케팅은 생산이 이루어지기 전에 수행되는 마케팅 기능으로 마케팅조사활동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판매 예측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마케팅계획활동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 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여기에 해당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저압적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마케팅은 마케팅개념에 근거한 마케팅 유형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653290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3791814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394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STP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전략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시장세분화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(market segmentation)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시장세분화란 전체시장을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일정한 기준에 의해 동질적인 세분시장으로 구분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과정을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시장세분화를 통해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다양한 소비자의 욕구를 파악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할 수 있고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이를 통해 소비자들의 욕구를 충족시킬 수 있을 뿐만 아니라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자사상표들 간의 불필요한 경쟁을 억제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효과적인 시장세분화가 이루어지기 위해서는 각각의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세분시장은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측정가능성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(measurability),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규모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(size)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충분성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(substantiality),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접근가능성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(accessibility),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차별적 반응 또는 유효성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(validity),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신뢰성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(reliability),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실행가능성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en-US" altLang="ko-KR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actionability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요건을 갖추어야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315713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세분화된 시장안에서는 동질적 의미를 가져야 하고 세분화된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시장간은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이질적인 의미를 가져야 효과적인 시장 세분화가 되었다고 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시장세분화의 기준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시장을 세분화하는 기준으로 어떠한 기준이 사용되더라도 시장세분화는 기업전략목표와 부합되어야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세분화된 시장별로 상이한 욕구와 소비패턴이 존재해야 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마케팅전략이나 프로그램을 통해 차별화전략을 구체적으로 실현할 수 있어야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대표적인 기준으로는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지리적 기준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인구통계학적 기준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심리특성적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구매행동적 기준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15140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지리적 기준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지리적 기준은 국가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지역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인구밀도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도시규모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기후 등에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의한 시장세분화기준을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인구통계적 기준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인구통계적 기준은 연령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가족구성원의 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가족 생애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교육수준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인종 및 국적 등과 같은 인구통계상의 변수들에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의한 시장세분화기준을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심리특성적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심리특성적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기준은 사회계층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라이프스타일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(life style)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및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개성 등과 같은 심리특성에 의한 시장세분화기준을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구매행동적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구매행동적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기준은 구매 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사용상황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소비자가 추구하는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편익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(benefit),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사용경험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충성도 및 태도 등과 같은 소비자와 상품과의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관계에 초점을 맞춘 시장세분화기준을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2498382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9800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목표시장의 선정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(targeting)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목표시장의 선정은 구분된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세분시장들 중에서 한 개 또는 다수의 세분시장을 선택하여 마케팅역량을 집중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시키는 것을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기업들은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목표시장을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선정하기 위해 각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세분시장별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매력도를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평가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하게 되는데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(customer),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경쟁기업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(competitor)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및 자사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(company)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등의 내용을 고려하게 되고 이러한 분석을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3C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분석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(4C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3C + Channel :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유통경로가 추가된 것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세분시장별 매력도평가의 과정을 통해 기업들은 목표시장을 선정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03773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마케팅 전략</a:t>
            </a:r>
          </a:p>
        </p:txBody>
      </p:sp>
    </p:spTree>
    <p:extLst>
      <p:ext uri="{BB962C8B-B14F-4D97-AF65-F5344CB8AC3E}">
        <p14:creationId xmlns:p14="http://schemas.microsoft.com/office/powerpoint/2010/main" val="13670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48271</TotalTime>
  <Words>3243</Words>
  <Application>Microsoft Office PowerPoint</Application>
  <PresentationFormat>화면 슬라이드 쇼(16:9)</PresentationFormat>
  <Paragraphs>416</Paragraphs>
  <Slides>47</Slides>
  <Notes>45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60" baseType="lpstr">
      <vt:lpstr>Arial</vt:lpstr>
      <vt:lpstr>아리따-부리(TTF) -Medium</vt:lpstr>
      <vt:lpstr>Calibri</vt:lpstr>
      <vt:lpstr>Calibri Light</vt:lpstr>
      <vt:lpstr>Wingdings</vt:lpstr>
      <vt:lpstr>KoPub돋움체 Light</vt:lpstr>
      <vt:lpstr>나눔바른고딕</vt:lpstr>
      <vt:lpstr>-윤고딕330</vt:lpstr>
      <vt:lpstr>KoPub바탕체 Light</vt:lpstr>
      <vt:lpstr>나눔고딕</vt:lpstr>
      <vt:lpstr>맑은 고딕</vt:lpstr>
      <vt:lpstr>Cambria Math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용감한컴퍼니</dc:creator>
  <cp:lastModifiedBy>아이비김영</cp:lastModifiedBy>
  <cp:revision>2454</cp:revision>
  <dcterms:created xsi:type="dcterms:W3CDTF">2015-02-23T12:03:41Z</dcterms:created>
  <dcterms:modified xsi:type="dcterms:W3CDTF">2025-12-10T09:36:15Z</dcterms:modified>
</cp:coreProperties>
</file>